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712" autoAdjust="0"/>
  </p:normalViewPr>
  <p:slideViewPr>
    <p:cSldViewPr snapToGrid="0" snapToObjects="1">
      <p:cViewPr>
        <p:scale>
          <a:sx n="150" d="100"/>
          <a:sy n="150" d="100"/>
        </p:scale>
        <p:origin x="664" y="19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FADD-70DB-1E40-98FE-76F28379F65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7568-1E13-A94B-82C2-EE32751D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9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FADD-70DB-1E40-98FE-76F28379F65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7568-1E13-A94B-82C2-EE32751D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9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FADD-70DB-1E40-98FE-76F28379F65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7568-1E13-A94B-82C2-EE32751D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8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FADD-70DB-1E40-98FE-76F28379F65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7568-1E13-A94B-82C2-EE32751D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FADD-70DB-1E40-98FE-76F28379F65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7568-1E13-A94B-82C2-EE32751D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0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FADD-70DB-1E40-98FE-76F28379F65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7568-1E13-A94B-82C2-EE32751D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93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FADD-70DB-1E40-98FE-76F28379F65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7568-1E13-A94B-82C2-EE32751D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05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FADD-70DB-1E40-98FE-76F28379F65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7568-1E13-A94B-82C2-EE32751D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0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FADD-70DB-1E40-98FE-76F28379F65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7568-1E13-A94B-82C2-EE32751D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49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FADD-70DB-1E40-98FE-76F28379F65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7568-1E13-A94B-82C2-EE32751D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61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FADD-70DB-1E40-98FE-76F28379F65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7568-1E13-A94B-82C2-EE32751D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32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8FADD-70DB-1E40-98FE-76F28379F65E}" type="datetimeFigureOut">
              <a:rPr lang="en-US" smtClean="0"/>
              <a:t>2/15/18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D7568-1E13-A94B-82C2-EE32751DA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1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Deutsche </a:t>
            </a:r>
            <a:r>
              <a:rPr lang="en-US" sz="2400" dirty="0" err="1" smtClean="0"/>
              <a:t>Rekorde</a:t>
            </a:r>
            <a:r>
              <a:rPr lang="en-US" sz="2400" dirty="0" smtClean="0"/>
              <a:t> – die Superlative </a:t>
            </a:r>
            <a:r>
              <a:rPr lang="en-US" sz="2400" dirty="0" err="1" smtClean="0"/>
              <a:t>unserer</a:t>
            </a:r>
            <a:r>
              <a:rPr lang="en-US" sz="2400" dirty="0" smtClean="0"/>
              <a:t> </a:t>
            </a:r>
            <a:r>
              <a:rPr lang="en-US" sz="2400" dirty="0" err="1" smtClean="0"/>
              <a:t>Heimat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Quelle</a:t>
            </a:r>
            <a:r>
              <a:rPr lang="en-US" sz="2400" dirty="0" smtClean="0"/>
              <a:t>: http://</a:t>
            </a:r>
            <a:r>
              <a:rPr lang="en-US" sz="2400" dirty="0" err="1" smtClean="0"/>
              <a:t>www.weltderwunder.de</a:t>
            </a:r>
            <a:r>
              <a:rPr lang="en-US" sz="2400" dirty="0" smtClean="0"/>
              <a:t>/</a:t>
            </a:r>
            <a:r>
              <a:rPr lang="en-US" sz="2400" dirty="0" err="1" smtClean="0"/>
              <a:t>artikel</a:t>
            </a:r>
            <a:r>
              <a:rPr lang="en-US" sz="2400" dirty="0" smtClean="0"/>
              <a:t>/detail/News/deutsche-</a:t>
            </a:r>
            <a:r>
              <a:rPr lang="en-US" sz="2400" dirty="0" err="1" smtClean="0"/>
              <a:t>rekorde</a:t>
            </a:r>
            <a:r>
              <a:rPr lang="en-US" sz="2400" dirty="0" smtClean="0"/>
              <a:t>-die-superlative-</a:t>
            </a:r>
            <a:r>
              <a:rPr lang="en-US" sz="2400" dirty="0" err="1" smtClean="0"/>
              <a:t>unserer</a:t>
            </a:r>
            <a:r>
              <a:rPr lang="en-US" sz="2400" dirty="0" smtClean="0"/>
              <a:t>-</a:t>
            </a:r>
            <a:r>
              <a:rPr lang="en-US" sz="2400" dirty="0" err="1" smtClean="0"/>
              <a:t>heimat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0435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 smtClean="0"/>
              <a:t>Wo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die </a:t>
            </a:r>
            <a:r>
              <a:rPr lang="en-US" sz="2400" dirty="0" err="1" smtClean="0"/>
              <a:t>größte</a:t>
            </a:r>
            <a:r>
              <a:rPr lang="en-US" sz="2400" dirty="0" smtClean="0"/>
              <a:t> </a:t>
            </a:r>
            <a:r>
              <a:rPr lang="en-US" sz="2400" dirty="0" err="1" smtClean="0"/>
              <a:t>Uni</a:t>
            </a:r>
            <a:r>
              <a:rPr lang="en-US" sz="2400" dirty="0" smtClean="0"/>
              <a:t>? </a:t>
            </a: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viele</a:t>
            </a:r>
            <a:r>
              <a:rPr lang="en-US" sz="2400" dirty="0" smtClean="0"/>
              <a:t> </a:t>
            </a:r>
            <a:r>
              <a:rPr lang="en-US" sz="2400" dirty="0" err="1" smtClean="0"/>
              <a:t>Studenten</a:t>
            </a:r>
            <a:r>
              <a:rPr lang="en-US" sz="2400" dirty="0" smtClean="0"/>
              <a:t> </a:t>
            </a:r>
            <a:r>
              <a:rPr lang="en-US" sz="2400" dirty="0" err="1" smtClean="0"/>
              <a:t>gibt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da? </a:t>
            </a:r>
            <a:r>
              <a:rPr lang="en-US" sz="2400" dirty="0" err="1" smtClean="0"/>
              <a:t>Ist</a:t>
            </a:r>
            <a:r>
              <a:rPr lang="en-US" sz="2400" dirty="0" smtClean="0"/>
              <a:t> </a:t>
            </a:r>
            <a:r>
              <a:rPr lang="en-US" sz="2400" dirty="0" err="1" smtClean="0"/>
              <a:t>sie</a:t>
            </a:r>
            <a:r>
              <a:rPr lang="en-US" sz="2400" dirty="0" smtClean="0"/>
              <a:t> </a:t>
            </a:r>
            <a:r>
              <a:rPr lang="en-US" sz="2400" dirty="0" err="1" smtClean="0"/>
              <a:t>größer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 </a:t>
            </a:r>
            <a:r>
              <a:rPr lang="en-US" sz="2400" dirty="0" smtClean="0"/>
              <a:t>UM, so </a:t>
            </a:r>
            <a:r>
              <a:rPr lang="en-US" sz="2400" dirty="0" err="1" smtClean="0"/>
              <a:t>groß</a:t>
            </a:r>
            <a:r>
              <a:rPr lang="en-US" sz="2400" dirty="0" smtClean="0"/>
              <a:t> </a:t>
            </a:r>
            <a:r>
              <a:rPr lang="en-US" sz="2400" dirty="0" err="1" smtClean="0"/>
              <a:t>wie</a:t>
            </a:r>
            <a:r>
              <a:rPr lang="en-US" sz="2400" dirty="0" smtClean="0"/>
              <a:t> UM, </a:t>
            </a:r>
            <a:r>
              <a:rPr lang="en-US" sz="2400" dirty="0" err="1" smtClean="0"/>
              <a:t>oder</a:t>
            </a:r>
            <a:r>
              <a:rPr lang="en-US" sz="2400" dirty="0" smtClean="0"/>
              <a:t> </a:t>
            </a:r>
            <a:r>
              <a:rPr lang="en-US" sz="2400" dirty="0" err="1" smtClean="0"/>
              <a:t>kleiner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 UM?</a:t>
            </a:r>
            <a:endParaRPr lang="en-US" sz="2400" dirty="0"/>
          </a:p>
        </p:txBody>
      </p:sp>
      <p:pic>
        <p:nvPicPr>
          <p:cNvPr id="4" name="Content Placeholder 3" descr="Screen Shot 2016-02-18 at 10.16.5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422" r="-294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5500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die </a:t>
            </a:r>
            <a:r>
              <a:rPr lang="en-US" sz="2400" dirty="0" err="1" smtClean="0"/>
              <a:t>Kirche</a:t>
            </a:r>
            <a:r>
              <a:rPr lang="en-US" sz="2400" dirty="0" smtClean="0"/>
              <a:t>=_____ </a:t>
            </a:r>
            <a:r>
              <a:rPr lang="en-US" sz="2400" dirty="0" smtClean="0"/>
              <a:t>der </a:t>
            </a:r>
            <a:r>
              <a:rPr lang="en-US" sz="2400" dirty="0" err="1" smtClean="0"/>
              <a:t>Kirchturm</a:t>
            </a:r>
            <a:r>
              <a:rPr lang="en-US" sz="2400" dirty="0" smtClean="0"/>
              <a:t>=_____ </a:t>
            </a:r>
            <a:r>
              <a:rPr lang="en-US" sz="2400" dirty="0"/>
              <a:t> </a:t>
            </a:r>
            <a:r>
              <a:rPr lang="en-US" sz="2400" dirty="0" smtClean="0"/>
              <a:t>Was </a:t>
            </a:r>
            <a:r>
              <a:rPr lang="en-US" sz="2400" dirty="0" err="1" smtClean="0"/>
              <a:t>bedeutet</a:t>
            </a:r>
            <a:r>
              <a:rPr lang="en-US" sz="2400" dirty="0"/>
              <a:t> </a:t>
            </a:r>
            <a:r>
              <a:rPr lang="en-US" sz="2400" dirty="0" smtClean="0"/>
              <a:t>"</a:t>
            </a:r>
            <a:r>
              <a:rPr lang="en-US" sz="2400" dirty="0" err="1" smtClean="0"/>
              <a:t>nicht</a:t>
            </a:r>
            <a:r>
              <a:rPr lang="en-US" sz="2400" dirty="0" smtClean="0"/>
              <a:t> </a:t>
            </a:r>
            <a:r>
              <a:rPr lang="en-US" sz="2400" dirty="0" err="1" smtClean="0"/>
              <a:t>nur</a:t>
            </a:r>
            <a:r>
              <a:rPr lang="en-US" sz="2400" dirty="0" smtClean="0"/>
              <a:t> der </a:t>
            </a:r>
            <a:r>
              <a:rPr lang="en-US" sz="2400" dirty="0" err="1" smtClean="0"/>
              <a:t>höchste</a:t>
            </a:r>
            <a:r>
              <a:rPr lang="en-US" sz="2400" dirty="0" smtClean="0"/>
              <a:t> </a:t>
            </a:r>
            <a:r>
              <a:rPr lang="en-US" sz="2400" dirty="0" err="1" smtClean="0"/>
              <a:t>Kirchturm</a:t>
            </a:r>
            <a:r>
              <a:rPr lang="en-US" sz="2400" dirty="0" smtClean="0"/>
              <a:t> </a:t>
            </a:r>
            <a:r>
              <a:rPr lang="en-US" sz="2400" dirty="0" err="1" smtClean="0"/>
              <a:t>Deutschlands</a:t>
            </a:r>
            <a:r>
              <a:rPr lang="en-US" sz="2400" dirty="0" smtClean="0"/>
              <a:t>, </a:t>
            </a:r>
            <a:r>
              <a:rPr lang="en-US" sz="2400" dirty="0" err="1" smtClean="0"/>
              <a:t>sondern</a:t>
            </a:r>
            <a:r>
              <a:rPr lang="en-US" sz="2400" dirty="0" smtClean="0"/>
              <a:t> </a:t>
            </a:r>
            <a:r>
              <a:rPr lang="en-US" sz="2400" dirty="0" err="1" smtClean="0"/>
              <a:t>auch</a:t>
            </a:r>
            <a:r>
              <a:rPr lang="en-US" sz="2400" dirty="0" smtClean="0"/>
              <a:t> der Welt"? </a:t>
            </a:r>
            <a:br>
              <a:rPr lang="en-US" sz="2400" dirty="0" smtClean="0"/>
            </a:br>
            <a:r>
              <a:rPr lang="en-US" sz="2400" dirty="0" smtClean="0"/>
              <a:t>Albert </a:t>
            </a:r>
            <a:r>
              <a:rPr lang="en-US" sz="2400" dirty="0" smtClean="0"/>
              <a:t>Einstein </a:t>
            </a:r>
            <a:r>
              <a:rPr lang="en-US" sz="2400" dirty="0" err="1" smtClean="0"/>
              <a:t>ist</a:t>
            </a:r>
            <a:r>
              <a:rPr lang="en-US" sz="2400" dirty="0" smtClean="0"/>
              <a:t> in Ulm </a:t>
            </a:r>
            <a:r>
              <a:rPr lang="en-US" sz="2400" dirty="0" err="1" smtClean="0"/>
              <a:t>geboren</a:t>
            </a:r>
            <a:r>
              <a:rPr lang="en-US" sz="2400" dirty="0" smtClean="0"/>
              <a:t>!</a:t>
            </a:r>
            <a:endParaRPr lang="en-US" sz="2400" dirty="0"/>
          </a:p>
        </p:txBody>
      </p:sp>
      <p:pic>
        <p:nvPicPr>
          <p:cNvPr id="4" name="Content Placeholder 3" descr="Screen Shot 2016-02-18 at 10.18.0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88" r="-162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99122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der Berg = ___; </a:t>
            </a: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heißt</a:t>
            </a:r>
            <a:r>
              <a:rPr lang="en-US" sz="2400" dirty="0" smtClean="0"/>
              <a:t> der </a:t>
            </a:r>
            <a:r>
              <a:rPr lang="en-US" sz="2400" dirty="0" err="1" smtClean="0"/>
              <a:t>h</a:t>
            </a:r>
            <a:r>
              <a:rPr lang="en-US" sz="2400" dirty="0" err="1" smtClean="0"/>
              <a:t>öchste</a:t>
            </a:r>
            <a:r>
              <a:rPr lang="en-US" sz="2400" dirty="0" smtClean="0"/>
              <a:t> </a:t>
            </a:r>
            <a:r>
              <a:rPr lang="en-US" sz="2400" dirty="0" smtClean="0"/>
              <a:t>Berg </a:t>
            </a:r>
            <a:r>
              <a:rPr lang="en-US" sz="2400" dirty="0" err="1" smtClean="0"/>
              <a:t>Deutschlands</a:t>
            </a:r>
            <a:r>
              <a:rPr lang="en-US" sz="2400" dirty="0" smtClean="0"/>
              <a:t>? </a:t>
            </a: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hoch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? </a:t>
            </a:r>
            <a:r>
              <a:rPr lang="en-US" sz="2400" dirty="0" err="1" smtClean="0"/>
              <a:t>Ist</a:t>
            </a:r>
            <a:r>
              <a:rPr lang="en-US" sz="2400" dirty="0" smtClean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h</a:t>
            </a:r>
            <a:r>
              <a:rPr lang="en-US" sz="2400" dirty="0" err="1" smtClean="0"/>
              <a:t>öher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, so </a:t>
            </a:r>
            <a:r>
              <a:rPr lang="en-US" sz="2400" dirty="0" err="1" smtClean="0"/>
              <a:t>hoch</a:t>
            </a:r>
            <a:r>
              <a:rPr lang="en-US" sz="2400" dirty="0" smtClean="0"/>
              <a:t> </a:t>
            </a:r>
            <a:r>
              <a:rPr lang="en-US" sz="2400" dirty="0" err="1" smtClean="0"/>
              <a:t>wie</a:t>
            </a:r>
            <a:r>
              <a:rPr lang="en-US" sz="2400" dirty="0" smtClean="0"/>
              <a:t>, </a:t>
            </a:r>
            <a:r>
              <a:rPr lang="en-US" sz="2400" dirty="0" err="1" smtClean="0"/>
              <a:t>oder</a:t>
            </a:r>
            <a:r>
              <a:rPr lang="en-US" sz="2400" dirty="0" smtClean="0"/>
              <a:t> </a:t>
            </a:r>
            <a:r>
              <a:rPr lang="en-US" sz="2400" dirty="0" err="1" smtClean="0"/>
              <a:t>kleiner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 Mount McKinley?</a:t>
            </a:r>
            <a:endParaRPr lang="en-US" sz="2400" dirty="0"/>
          </a:p>
        </p:txBody>
      </p:sp>
      <p:pic>
        <p:nvPicPr>
          <p:cNvPr id="4" name="Content Placeholder 3" descr="Screen Shot 2016-02-18 at 10.19.0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61" r="-187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2513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i="1" dirty="0" err="1" smtClean="0"/>
              <a:t>steil</a:t>
            </a:r>
            <a:r>
              <a:rPr lang="en-US" sz="2400" i="1" dirty="0" smtClean="0"/>
              <a:t>=steep</a:t>
            </a:r>
            <a:r>
              <a:rPr lang="en-US" sz="2400" i="1" dirty="0" smtClean="0"/>
              <a:t>; </a:t>
            </a:r>
            <a:r>
              <a:rPr lang="en-US" sz="2400" i="1" dirty="0" smtClean="0"/>
              <a:t>die </a:t>
            </a:r>
            <a:r>
              <a:rPr lang="en-US" sz="2400" i="1" dirty="0" err="1" smtClean="0"/>
              <a:t>Eisenbahnstrecke</a:t>
            </a:r>
            <a:r>
              <a:rPr lang="en-US" sz="2400" i="1" dirty="0" smtClean="0"/>
              <a:t>=rail line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Was </a:t>
            </a:r>
            <a:r>
              <a:rPr lang="en-US" sz="2400" dirty="0" err="1" smtClean="0"/>
              <a:t>bedeutet</a:t>
            </a:r>
            <a:r>
              <a:rPr lang="en-US" sz="2400" dirty="0" smtClean="0"/>
              <a:t> "Die </a:t>
            </a:r>
            <a:r>
              <a:rPr lang="en-US" sz="2400" dirty="0" err="1" smtClean="0"/>
              <a:t>steilste</a:t>
            </a:r>
            <a:r>
              <a:rPr lang="en-US" sz="2400" dirty="0" smtClean="0"/>
              <a:t> </a:t>
            </a:r>
            <a:r>
              <a:rPr lang="en-US" sz="2400" dirty="0" err="1" smtClean="0"/>
              <a:t>Eisenbahnstrecke</a:t>
            </a:r>
            <a:r>
              <a:rPr lang="en-US" sz="2400" dirty="0" smtClean="0"/>
              <a:t>"?</a:t>
            </a:r>
            <a:br>
              <a:rPr lang="en-US" sz="2400" dirty="0" smtClean="0"/>
            </a:br>
            <a:r>
              <a:rPr lang="en-US" sz="2400" dirty="0" err="1" smtClean="0"/>
              <a:t>H</a:t>
            </a:r>
            <a:r>
              <a:rPr lang="en-US" sz="2400" dirty="0" err="1" smtClean="0"/>
              <a:t>ätten</a:t>
            </a:r>
            <a:r>
              <a:rPr lang="en-US" sz="2400" dirty="0" smtClean="0"/>
              <a:t> </a:t>
            </a:r>
            <a:r>
              <a:rPr lang="en-US" sz="2400" dirty="0" err="1" smtClean="0"/>
              <a:t>Sie</a:t>
            </a:r>
            <a:r>
              <a:rPr lang="en-US" sz="2400" dirty="0" smtClean="0"/>
              <a:t> Angst, </a:t>
            </a:r>
            <a:r>
              <a:rPr lang="en-US" sz="2400" dirty="0" err="1" smtClean="0"/>
              <a:t>wenn</a:t>
            </a:r>
            <a:r>
              <a:rPr lang="en-US" sz="2400" dirty="0" smtClean="0"/>
              <a:t> </a:t>
            </a:r>
            <a:r>
              <a:rPr lang="en-US" sz="2400" dirty="0" err="1" smtClean="0"/>
              <a:t>Sie</a:t>
            </a:r>
            <a:r>
              <a:rPr lang="en-US" sz="2400" dirty="0" smtClean="0"/>
              <a:t> </a:t>
            </a:r>
            <a:r>
              <a:rPr lang="en-US" sz="2400" dirty="0" err="1" smtClean="0"/>
              <a:t>hier</a:t>
            </a:r>
            <a:r>
              <a:rPr lang="en-US" sz="2400" dirty="0" smtClean="0"/>
              <a:t> </a:t>
            </a:r>
            <a:r>
              <a:rPr lang="en-US" sz="2400" dirty="0" err="1" smtClean="0"/>
              <a:t>mit</a:t>
            </a:r>
            <a:r>
              <a:rPr lang="en-US" sz="2400" dirty="0" smtClean="0"/>
              <a:t> </a:t>
            </a:r>
            <a:r>
              <a:rPr lang="en-US" sz="2400" dirty="0" err="1" smtClean="0"/>
              <a:t>dem</a:t>
            </a:r>
            <a:r>
              <a:rPr lang="en-US" sz="2400" dirty="0" smtClean="0"/>
              <a:t> Zug </a:t>
            </a:r>
            <a:r>
              <a:rPr lang="en-US" sz="2400" dirty="0" err="1" smtClean="0"/>
              <a:t>fahren</a:t>
            </a:r>
            <a:r>
              <a:rPr lang="en-US" sz="2400" dirty="0" smtClean="0"/>
              <a:t> </a:t>
            </a:r>
            <a:r>
              <a:rPr lang="en-US" sz="2400" dirty="0" err="1" smtClean="0"/>
              <a:t>würden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creen Shot 2016-02-18 at 10.20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11" r="-21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2293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die </a:t>
            </a:r>
            <a:r>
              <a:rPr lang="en-US" sz="2400" dirty="0" err="1" smtClean="0"/>
              <a:t>Insel</a:t>
            </a:r>
            <a:r>
              <a:rPr lang="en-US" sz="2400" dirty="0" smtClean="0"/>
              <a:t>=____; die </a:t>
            </a:r>
            <a:r>
              <a:rPr lang="en-US" sz="2400" dirty="0" err="1" smtClean="0"/>
              <a:t>gr</a:t>
            </a:r>
            <a:r>
              <a:rPr lang="en-US" sz="2400" dirty="0" err="1" smtClean="0"/>
              <a:t>ößte</a:t>
            </a:r>
            <a:r>
              <a:rPr lang="en-US" sz="2400" dirty="0" smtClean="0"/>
              <a:t> </a:t>
            </a:r>
            <a:r>
              <a:rPr lang="en-US" sz="2400" dirty="0" err="1" smtClean="0"/>
              <a:t>Insel</a:t>
            </a:r>
            <a:r>
              <a:rPr lang="en-US" sz="2400" dirty="0" smtClean="0"/>
              <a:t>=_______</a:t>
            </a:r>
            <a:br>
              <a:rPr lang="en-US" sz="2400" dirty="0" smtClean="0"/>
            </a:br>
            <a:r>
              <a:rPr lang="en-US" sz="2400" dirty="0" err="1" smtClean="0"/>
              <a:t>Ist</a:t>
            </a:r>
            <a:r>
              <a:rPr lang="en-US" sz="2400" dirty="0" smtClean="0"/>
              <a:t> die </a:t>
            </a:r>
            <a:r>
              <a:rPr lang="en-US" sz="2400" dirty="0" err="1" smtClean="0"/>
              <a:t>Insel</a:t>
            </a:r>
            <a:r>
              <a:rPr lang="en-US" sz="2400" dirty="0" smtClean="0"/>
              <a:t> </a:t>
            </a:r>
            <a:r>
              <a:rPr lang="en-US" sz="2400" dirty="0" err="1" smtClean="0"/>
              <a:t>Rügen</a:t>
            </a:r>
            <a:r>
              <a:rPr lang="en-US" sz="2400" dirty="0" smtClean="0"/>
              <a:t> </a:t>
            </a:r>
            <a:r>
              <a:rPr lang="en-US" sz="2400" dirty="0" err="1" smtClean="0"/>
              <a:t>gr</a:t>
            </a:r>
            <a:r>
              <a:rPr lang="en-US" sz="2400" dirty="0" err="1" smtClean="0"/>
              <a:t>ößer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, so </a:t>
            </a:r>
            <a:r>
              <a:rPr lang="en-US" sz="2400" dirty="0" err="1" smtClean="0"/>
              <a:t>groß</a:t>
            </a:r>
            <a:r>
              <a:rPr lang="en-US" sz="2400" dirty="0" smtClean="0"/>
              <a:t> </a:t>
            </a:r>
            <a:r>
              <a:rPr lang="en-US" sz="2400" dirty="0" err="1" smtClean="0"/>
              <a:t>wie</a:t>
            </a:r>
            <a:r>
              <a:rPr lang="en-US" sz="2400" dirty="0" smtClean="0"/>
              <a:t>, </a:t>
            </a:r>
            <a:r>
              <a:rPr lang="en-US" sz="2400" dirty="0" err="1" smtClean="0"/>
              <a:t>oder</a:t>
            </a:r>
            <a:r>
              <a:rPr lang="en-US" sz="2400" dirty="0" smtClean="0"/>
              <a:t> </a:t>
            </a:r>
            <a:r>
              <a:rPr lang="en-US" sz="2400" dirty="0" err="1" smtClean="0"/>
              <a:t>kleiner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 </a:t>
            </a:r>
            <a:r>
              <a:rPr lang="en-US" sz="2400" dirty="0" smtClean="0"/>
              <a:t>Berlin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creen Shot 2016-02-18 at 10.21.10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37" r="-16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1840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/>
              <a:t>der </a:t>
            </a:r>
            <a:r>
              <a:rPr lang="en-US" sz="2400" dirty="0" err="1" smtClean="0"/>
              <a:t>Fluss</a:t>
            </a:r>
            <a:r>
              <a:rPr lang="en-US" sz="2400" dirty="0" smtClean="0"/>
              <a:t>=_______</a:t>
            </a:r>
            <a:r>
              <a:rPr lang="en-US" sz="2400" dirty="0"/>
              <a:t> </a:t>
            </a:r>
            <a:r>
              <a:rPr lang="en-US" sz="2400" dirty="0" smtClean="0"/>
              <a:t>der </a:t>
            </a:r>
            <a:r>
              <a:rPr lang="en-US" sz="2400" dirty="0" err="1" smtClean="0"/>
              <a:t>längste</a:t>
            </a:r>
            <a:r>
              <a:rPr lang="en-US" sz="2400" dirty="0" smtClean="0"/>
              <a:t> </a:t>
            </a:r>
            <a:r>
              <a:rPr lang="en-US" sz="2400" dirty="0" err="1" smtClean="0"/>
              <a:t>Fluss</a:t>
            </a:r>
            <a:r>
              <a:rPr lang="en-US" sz="2400" dirty="0" smtClean="0"/>
              <a:t>=_______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heißt</a:t>
            </a:r>
            <a:r>
              <a:rPr lang="en-US" sz="2400" dirty="0" smtClean="0"/>
              <a:t> der </a:t>
            </a:r>
            <a:r>
              <a:rPr lang="en-US" sz="2400" dirty="0" err="1" smtClean="0"/>
              <a:t>l</a:t>
            </a:r>
            <a:r>
              <a:rPr lang="en-US" sz="2400" dirty="0" err="1" smtClean="0"/>
              <a:t>ängste</a:t>
            </a:r>
            <a:r>
              <a:rPr lang="en-US" sz="2400" dirty="0" smtClean="0"/>
              <a:t> </a:t>
            </a:r>
            <a:r>
              <a:rPr lang="en-US" sz="2400" dirty="0" err="1" smtClean="0"/>
              <a:t>Fluss</a:t>
            </a:r>
            <a:r>
              <a:rPr lang="en-US" sz="2400" dirty="0" smtClean="0"/>
              <a:t> </a:t>
            </a:r>
            <a:r>
              <a:rPr lang="en-US" sz="2400" dirty="0" err="1" smtClean="0"/>
              <a:t>Deutschlands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r>
              <a:rPr lang="en-US" sz="2400" dirty="0" err="1" smtClean="0"/>
              <a:t>Ist</a:t>
            </a:r>
            <a:r>
              <a:rPr lang="en-US" sz="2400" dirty="0" smtClean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l</a:t>
            </a:r>
            <a:r>
              <a:rPr lang="en-US" sz="2400" dirty="0" err="1" smtClean="0"/>
              <a:t>änger</a:t>
            </a:r>
            <a:r>
              <a:rPr lang="en-US" sz="2400" dirty="0" smtClean="0"/>
              <a:t> </a:t>
            </a:r>
            <a:r>
              <a:rPr lang="en-US" sz="2400" dirty="0" err="1" smtClean="0"/>
              <a:t>oder</a:t>
            </a:r>
            <a:r>
              <a:rPr lang="en-US" sz="2400" dirty="0" smtClean="0"/>
              <a:t> </a:t>
            </a:r>
            <a:r>
              <a:rPr lang="en-US" sz="2400" dirty="0" err="1" smtClean="0"/>
              <a:t>kürzer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 der Mississippi?</a:t>
            </a:r>
            <a:endParaRPr lang="en-US" sz="2400" dirty="0"/>
          </a:p>
        </p:txBody>
      </p:sp>
      <p:pic>
        <p:nvPicPr>
          <p:cNvPr id="4" name="Content Placeholder 3" descr="Screen Shot 2016-02-18 at 10.21.5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61" r="-187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140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i="1" dirty="0" smtClean="0"/>
              <a:t>der </a:t>
            </a:r>
            <a:r>
              <a:rPr lang="en-US" sz="2400" i="1" dirty="0" err="1" smtClean="0"/>
              <a:t>Turm</a:t>
            </a:r>
            <a:r>
              <a:rPr lang="en-US" sz="2400" i="1" dirty="0" smtClean="0"/>
              <a:t>=tower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Wo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der </a:t>
            </a:r>
            <a:r>
              <a:rPr lang="en-US" sz="2400" dirty="0" err="1" smtClean="0"/>
              <a:t>höchste</a:t>
            </a:r>
            <a:r>
              <a:rPr lang="en-US" sz="2400" dirty="0" smtClean="0"/>
              <a:t> </a:t>
            </a:r>
            <a:r>
              <a:rPr lang="en-US" sz="2400" dirty="0" err="1" smtClean="0"/>
              <a:t>Turm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nennen</a:t>
            </a:r>
            <a:r>
              <a:rPr lang="en-US" sz="2400" dirty="0" smtClean="0"/>
              <a:t> [=call] die Berliner </a:t>
            </a:r>
            <a:r>
              <a:rPr lang="en-US" sz="2400" dirty="0" err="1" smtClean="0"/>
              <a:t>ihn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creen Shot 2016-02-18 at 10.22.47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48" r="-239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4149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der </a:t>
            </a:r>
            <a:r>
              <a:rPr lang="en-US" sz="2400" dirty="0" err="1" smtClean="0"/>
              <a:t>Wasserfall</a:t>
            </a:r>
            <a:r>
              <a:rPr lang="en-US" sz="2400" dirty="0" smtClean="0"/>
              <a:t>=_____</a:t>
            </a:r>
            <a:br>
              <a:rPr lang="en-US" sz="2400" dirty="0" smtClean="0"/>
            </a:b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hoch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der </a:t>
            </a:r>
            <a:r>
              <a:rPr lang="en-US" sz="2400" dirty="0" err="1" smtClean="0"/>
              <a:t>gr</a:t>
            </a:r>
            <a:r>
              <a:rPr lang="en-US" sz="2400" dirty="0" err="1" smtClean="0"/>
              <a:t>ößte</a:t>
            </a:r>
            <a:r>
              <a:rPr lang="en-US" sz="2400" dirty="0" smtClean="0"/>
              <a:t> </a:t>
            </a:r>
            <a:r>
              <a:rPr lang="en-US" sz="2400" dirty="0" err="1" smtClean="0"/>
              <a:t>Wasserfall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r>
              <a:rPr lang="en-US" sz="2400" dirty="0" err="1" smtClean="0"/>
              <a:t>M</a:t>
            </a:r>
            <a:r>
              <a:rPr lang="en-US" sz="2400" dirty="0" err="1" smtClean="0"/>
              <a:t>öchten</a:t>
            </a:r>
            <a:r>
              <a:rPr lang="en-US" sz="2400" dirty="0" smtClean="0"/>
              <a:t> </a:t>
            </a:r>
            <a:r>
              <a:rPr lang="en-US" sz="2400" dirty="0" err="1" smtClean="0"/>
              <a:t>Sie</a:t>
            </a:r>
            <a:r>
              <a:rPr lang="en-US" sz="2400" dirty="0" smtClean="0"/>
              <a:t> </a:t>
            </a:r>
            <a:r>
              <a:rPr lang="en-US" sz="2400" dirty="0" err="1" smtClean="0"/>
              <a:t>hier</a:t>
            </a:r>
            <a:r>
              <a:rPr lang="en-US" sz="2400" dirty="0" smtClean="0"/>
              <a:t> </a:t>
            </a:r>
            <a:r>
              <a:rPr lang="en-US" sz="2400" dirty="0" err="1" smtClean="0"/>
              <a:t>schwimmen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creen Shot 2016-02-18 at 10.23.2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88" r="-162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7409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i="1" dirty="0" smtClean="0"/>
              <a:t>der </a:t>
            </a:r>
            <a:r>
              <a:rPr lang="en-US" sz="2400" i="1" dirty="0" err="1" smtClean="0"/>
              <a:t>höchstgelegene</a:t>
            </a:r>
            <a:r>
              <a:rPr lang="en-US" sz="2400" i="1" dirty="0" smtClean="0"/>
              <a:t> </a:t>
            </a:r>
            <a:r>
              <a:rPr lang="en-US" sz="2400" i="1" dirty="0" smtClean="0"/>
              <a:t>Ort=the </a:t>
            </a:r>
            <a:r>
              <a:rPr lang="en-US" sz="2400" i="1" dirty="0" smtClean="0"/>
              <a:t>highest-situated place/</a:t>
            </a:r>
            <a:r>
              <a:rPr lang="en-US" sz="2400" i="1" dirty="0" smtClean="0"/>
              <a:t>town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viele</a:t>
            </a:r>
            <a:r>
              <a:rPr lang="en-US" sz="2400" dirty="0" smtClean="0"/>
              <a:t> Menschen </a:t>
            </a:r>
            <a:r>
              <a:rPr lang="en-US" sz="2400" dirty="0" err="1" smtClean="0"/>
              <a:t>wohnen</a:t>
            </a:r>
            <a:r>
              <a:rPr lang="en-US" sz="2400" dirty="0" smtClean="0"/>
              <a:t> </a:t>
            </a:r>
            <a:r>
              <a:rPr lang="en-US" sz="2400" dirty="0" err="1" smtClean="0"/>
              <a:t>hier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r>
              <a:rPr lang="en-US" sz="2400" dirty="0" err="1" smtClean="0"/>
              <a:t>Gibt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hier</a:t>
            </a:r>
            <a:r>
              <a:rPr lang="en-US" sz="2400" dirty="0" smtClean="0"/>
              <a:t> </a:t>
            </a:r>
            <a:r>
              <a:rPr lang="en-US" sz="2400" dirty="0" err="1" smtClean="0"/>
              <a:t>mehr</a:t>
            </a:r>
            <a:r>
              <a:rPr lang="en-US" sz="2400" dirty="0" smtClean="0"/>
              <a:t> Menschen </a:t>
            </a:r>
            <a:r>
              <a:rPr lang="en-US" sz="2400" dirty="0" err="1" smtClean="0"/>
              <a:t>oder</a:t>
            </a:r>
            <a:r>
              <a:rPr lang="en-US" sz="2400" dirty="0" smtClean="0"/>
              <a:t> </a:t>
            </a:r>
            <a:r>
              <a:rPr lang="en-US" sz="2400" dirty="0" err="1" smtClean="0"/>
              <a:t>mehr</a:t>
            </a:r>
            <a:r>
              <a:rPr lang="en-US" sz="2400" dirty="0" smtClean="0"/>
              <a:t> </a:t>
            </a:r>
            <a:r>
              <a:rPr lang="en-US" sz="2400" dirty="0" err="1" smtClean="0"/>
              <a:t>Kühe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creen Shot 2016-02-18 at 10.24.19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61" r="-187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44920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die </a:t>
            </a:r>
            <a:r>
              <a:rPr lang="en-US" sz="2400" dirty="0" err="1" smtClean="0"/>
              <a:t>Grenze</a:t>
            </a:r>
            <a:r>
              <a:rPr lang="en-US" sz="2400" dirty="0" smtClean="0"/>
              <a:t>=___________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Die </a:t>
            </a:r>
            <a:r>
              <a:rPr lang="en-US" sz="2400" dirty="0" err="1" smtClean="0"/>
              <a:t>längste</a:t>
            </a:r>
            <a:r>
              <a:rPr lang="en-US" sz="2400" dirty="0" smtClean="0"/>
              <a:t> </a:t>
            </a:r>
            <a:r>
              <a:rPr lang="en-US" sz="2400" dirty="0" err="1" smtClean="0"/>
              <a:t>Grenze</a:t>
            </a:r>
            <a:r>
              <a:rPr lang="en-US" sz="2400" dirty="0" smtClean="0"/>
              <a:t> </a:t>
            </a:r>
            <a:r>
              <a:rPr lang="en-US" sz="2400" dirty="0" smtClean="0"/>
              <a:t>hat Deutschland </a:t>
            </a:r>
            <a:r>
              <a:rPr lang="en-US" sz="2400" dirty="0" err="1" smtClean="0"/>
              <a:t>mit</a:t>
            </a:r>
            <a:r>
              <a:rPr lang="en-US" sz="2400" dirty="0" smtClean="0"/>
              <a:t> ____________</a:t>
            </a:r>
            <a:endParaRPr lang="en-US" sz="2400" dirty="0"/>
          </a:p>
        </p:txBody>
      </p:sp>
      <p:pic>
        <p:nvPicPr>
          <p:cNvPr id="4" name="Content Placeholder 3" descr="Screen Shot 2016-02-18 at 10.25.2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11" r="-21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11657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i="1" dirty="0" err="1"/>
              <a:t>t</a:t>
            </a:r>
            <a:r>
              <a:rPr lang="en-US" sz="2400" i="1" dirty="0" err="1" smtClean="0"/>
              <a:t>ief</a:t>
            </a:r>
            <a:r>
              <a:rPr lang="en-US" sz="2400" i="1" dirty="0" smtClean="0"/>
              <a:t>=deep</a:t>
            </a:r>
            <a:r>
              <a:rPr lang="en-US" sz="2400" i="1" dirty="0" smtClean="0"/>
              <a:t>; </a:t>
            </a:r>
            <a:r>
              <a:rPr lang="en-US" sz="2400" i="1" dirty="0" err="1" smtClean="0"/>
              <a:t>eigentlich</a:t>
            </a:r>
            <a:r>
              <a:rPr lang="en-US" sz="2400" i="1" dirty="0" smtClean="0"/>
              <a:t> = actually; der </a:t>
            </a:r>
            <a:r>
              <a:rPr lang="en-US" sz="2400" i="1" dirty="0" smtClean="0"/>
              <a:t>Bodensee = Lake </a:t>
            </a:r>
            <a:r>
              <a:rPr lang="en-US" sz="2400" i="1" dirty="0" smtClean="0"/>
              <a:t>Constance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Was </a:t>
            </a:r>
            <a:r>
              <a:rPr lang="en-US" sz="2400" dirty="0" err="1" smtClean="0"/>
              <a:t>bedeutet</a:t>
            </a:r>
            <a:r>
              <a:rPr lang="en-US" sz="2400" dirty="0" smtClean="0"/>
              <a:t> "Der </a:t>
            </a:r>
            <a:r>
              <a:rPr lang="en-US" sz="2400" dirty="0" err="1" smtClean="0"/>
              <a:t>tiefste</a:t>
            </a:r>
            <a:r>
              <a:rPr lang="en-US" sz="2400" dirty="0" smtClean="0"/>
              <a:t> See"? </a:t>
            </a: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heißt</a:t>
            </a:r>
            <a:r>
              <a:rPr lang="en-US" sz="2400" dirty="0" smtClean="0"/>
              <a:t> der </a:t>
            </a:r>
            <a:r>
              <a:rPr lang="en-US" sz="2400" dirty="0" err="1" smtClean="0"/>
              <a:t>tiefste</a:t>
            </a:r>
            <a:r>
              <a:rPr lang="en-US" sz="2400" dirty="0" smtClean="0"/>
              <a:t> See? In </a:t>
            </a:r>
            <a:r>
              <a:rPr lang="en-US" sz="2400" dirty="0" err="1" smtClean="0"/>
              <a:t>welchen</a:t>
            </a:r>
            <a:r>
              <a:rPr lang="en-US" sz="2400" dirty="0" smtClean="0"/>
              <a:t> </a:t>
            </a:r>
            <a:r>
              <a:rPr lang="en-US" sz="2400" dirty="0" err="1" smtClean="0"/>
              <a:t>L</a:t>
            </a:r>
            <a:r>
              <a:rPr lang="en-US" sz="2400" dirty="0" err="1" smtClean="0"/>
              <a:t>ändern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? </a:t>
            </a: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heißt</a:t>
            </a:r>
            <a:r>
              <a:rPr lang="en-US" sz="2400" dirty="0" smtClean="0"/>
              <a:t> der </a:t>
            </a:r>
            <a:r>
              <a:rPr lang="en-US" sz="2400" dirty="0" err="1" smtClean="0"/>
              <a:t>tiefste</a:t>
            </a:r>
            <a:r>
              <a:rPr lang="en-US" sz="2400" dirty="0" smtClean="0"/>
              <a:t> See, der </a:t>
            </a:r>
            <a:r>
              <a:rPr lang="en-US" sz="2400" dirty="0" err="1" smtClean="0"/>
              <a:t>komplett</a:t>
            </a:r>
            <a:r>
              <a:rPr lang="en-US" sz="2400" dirty="0" smtClean="0"/>
              <a:t> in </a:t>
            </a:r>
            <a:r>
              <a:rPr lang="en-US" sz="2400" dirty="0" err="1" smtClean="0"/>
              <a:t>Deutschl</a:t>
            </a:r>
            <a:r>
              <a:rPr lang="en-US" sz="2400" dirty="0" smtClean="0"/>
              <a:t>. </a:t>
            </a:r>
            <a:r>
              <a:rPr lang="en-US" sz="2400" dirty="0" err="1" smtClean="0"/>
              <a:t>ist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creen Shot 2016-02-18 at 10.09.2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88" r="-187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7383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i="1" dirty="0" err="1" smtClean="0"/>
              <a:t>knapp</a:t>
            </a:r>
            <a:r>
              <a:rPr lang="en-US" sz="2400" i="1" dirty="0" smtClean="0"/>
              <a:t>=just under</a:t>
            </a:r>
            <a:r>
              <a:rPr lang="en-US" sz="2400" dirty="0" smtClean="0"/>
              <a:t>; der Strand=___________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lang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der </a:t>
            </a:r>
            <a:r>
              <a:rPr lang="en-US" sz="2400" dirty="0" err="1" smtClean="0"/>
              <a:t>l</a:t>
            </a:r>
            <a:r>
              <a:rPr lang="en-US" sz="2400" dirty="0" err="1" smtClean="0"/>
              <a:t>ängste</a:t>
            </a:r>
            <a:r>
              <a:rPr lang="en-US" sz="2400" dirty="0" smtClean="0"/>
              <a:t> </a:t>
            </a:r>
            <a:r>
              <a:rPr lang="en-US" sz="2400" dirty="0" smtClean="0"/>
              <a:t>Strand?</a:t>
            </a:r>
            <a:br>
              <a:rPr lang="en-US" sz="2400" dirty="0" smtClean="0"/>
            </a:br>
            <a:r>
              <a:rPr lang="en-US" sz="2400" dirty="0" err="1" smtClean="0"/>
              <a:t>Wiederholen</a:t>
            </a:r>
            <a:r>
              <a:rPr lang="en-US" sz="2400" dirty="0" smtClean="0"/>
              <a:t> </a:t>
            </a:r>
            <a:r>
              <a:rPr lang="en-US" sz="2400" dirty="0" err="1" smtClean="0"/>
              <a:t>Sie</a:t>
            </a:r>
            <a:r>
              <a:rPr lang="en-US" sz="2400" dirty="0" smtClean="0"/>
              <a:t>: "</a:t>
            </a:r>
            <a:r>
              <a:rPr lang="en-US" sz="2400" dirty="0" err="1" smtClean="0"/>
              <a:t>Sylt</a:t>
            </a:r>
            <a:r>
              <a:rPr lang="en-US" sz="2400" dirty="0" smtClean="0"/>
              <a:t>"</a:t>
            </a:r>
            <a:endParaRPr lang="en-US" sz="2400" dirty="0"/>
          </a:p>
        </p:txBody>
      </p:sp>
      <p:pic>
        <p:nvPicPr>
          <p:cNvPr id="4" name="Content Placeholder 3" descr="Screen Shot 2016-02-18 at 10.26.0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50" r="-190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489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 err="1" smtClean="0"/>
              <a:t>viel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mehr</a:t>
            </a:r>
            <a:r>
              <a:rPr lang="en-US" sz="2400" i="1" dirty="0" smtClean="0"/>
              <a:t>, am </a:t>
            </a:r>
            <a:r>
              <a:rPr lang="en-US" sz="2400" i="1" dirty="0" err="1" smtClean="0"/>
              <a:t>meisten</a:t>
            </a:r>
            <a:r>
              <a:rPr lang="en-US" sz="2400" dirty="0" smtClean="0"/>
              <a:t>; die </a:t>
            </a:r>
            <a:r>
              <a:rPr lang="en-US" sz="2400" dirty="0" err="1" smtClean="0"/>
              <a:t>meistbefahrene</a:t>
            </a:r>
            <a:r>
              <a:rPr lang="en-US" sz="2400" dirty="0" smtClean="0"/>
              <a:t> </a:t>
            </a:r>
            <a:r>
              <a:rPr lang="en-US" sz="2400" dirty="0" err="1" smtClean="0"/>
              <a:t>Straße</a:t>
            </a:r>
            <a:r>
              <a:rPr lang="en-US" sz="2400" dirty="0" smtClean="0"/>
              <a:t>=________</a:t>
            </a:r>
            <a:br>
              <a:rPr lang="en-US" sz="2400" dirty="0" smtClean="0"/>
            </a:b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viele</a:t>
            </a:r>
            <a:r>
              <a:rPr lang="en-US" sz="2400" dirty="0" smtClean="0"/>
              <a:t> Autos </a:t>
            </a:r>
            <a:r>
              <a:rPr lang="en-US" sz="2400" dirty="0" err="1" smtClean="0"/>
              <a:t>fahren</a:t>
            </a:r>
            <a:r>
              <a:rPr lang="en-US" sz="2400" dirty="0" smtClean="0"/>
              <a:t> </a:t>
            </a:r>
            <a:r>
              <a:rPr lang="en-US" sz="2400" dirty="0" err="1" smtClean="0"/>
              <a:t>hier</a:t>
            </a:r>
            <a:r>
              <a:rPr lang="en-US" sz="2400" dirty="0" smtClean="0"/>
              <a:t> pro Tag?</a:t>
            </a:r>
            <a:endParaRPr lang="en-US" sz="2400" dirty="0"/>
          </a:p>
        </p:txBody>
      </p:sp>
      <p:pic>
        <p:nvPicPr>
          <p:cNvPr id="4" name="Content Placeholder 3" descr="Screen Shot 2016-02-18 at 10.26.3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37" r="-160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6368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die </a:t>
            </a:r>
            <a:r>
              <a:rPr lang="en-US" sz="2400" dirty="0" err="1" smtClean="0"/>
              <a:t>Einkaufsstraße</a:t>
            </a:r>
            <a:r>
              <a:rPr lang="en-US" sz="2400" dirty="0" smtClean="0"/>
              <a:t>=_______; </a:t>
            </a:r>
            <a:r>
              <a:rPr lang="en-US" sz="2400" dirty="0" smtClean="0"/>
              <a:t>die </a:t>
            </a:r>
            <a:r>
              <a:rPr lang="en-US" sz="2400" dirty="0" err="1" smtClean="0"/>
              <a:t>Fußgängerzone</a:t>
            </a:r>
            <a:r>
              <a:rPr lang="en-US" sz="2400" dirty="0" smtClean="0"/>
              <a:t>=_______</a:t>
            </a:r>
            <a:br>
              <a:rPr lang="en-US" sz="2400" dirty="0" smtClean="0"/>
            </a:br>
            <a:r>
              <a:rPr lang="en-US" sz="2400" dirty="0" err="1" smtClean="0"/>
              <a:t>Wo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die </a:t>
            </a:r>
            <a:r>
              <a:rPr lang="en-US" sz="2400" dirty="0" err="1" smtClean="0"/>
              <a:t>l</a:t>
            </a:r>
            <a:r>
              <a:rPr lang="en-US" sz="2400" dirty="0" err="1" smtClean="0"/>
              <a:t>ängste</a:t>
            </a:r>
            <a:r>
              <a:rPr lang="en-US" sz="2400" dirty="0" smtClean="0"/>
              <a:t> </a:t>
            </a:r>
            <a:r>
              <a:rPr lang="en-US" sz="2400" dirty="0" err="1" smtClean="0"/>
              <a:t>Einkaufsstraße</a:t>
            </a:r>
            <a:r>
              <a:rPr lang="en-US" sz="2400" dirty="0" smtClean="0"/>
              <a:t>, und </a:t>
            </a: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lang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</a:t>
            </a:r>
            <a:r>
              <a:rPr lang="en-US" sz="2400" dirty="0" err="1" smtClean="0"/>
              <a:t>sie</a:t>
            </a:r>
            <a:r>
              <a:rPr lang="en-US" sz="2400" dirty="0" smtClean="0"/>
              <a:t>?</a:t>
            </a:r>
            <a:br>
              <a:rPr lang="en-US" sz="2400" dirty="0" smtClean="0"/>
            </a:br>
            <a:r>
              <a:rPr lang="en-US" sz="2400" dirty="0" err="1" smtClean="0"/>
              <a:t>M</a:t>
            </a:r>
            <a:r>
              <a:rPr lang="en-US" sz="2400" dirty="0" err="1" smtClean="0"/>
              <a:t>öchten</a:t>
            </a:r>
            <a:r>
              <a:rPr lang="en-US" sz="2400" dirty="0" smtClean="0"/>
              <a:t> </a:t>
            </a:r>
            <a:r>
              <a:rPr lang="en-US" sz="2400" dirty="0" err="1" smtClean="0"/>
              <a:t>Sie</a:t>
            </a:r>
            <a:r>
              <a:rPr lang="en-US" sz="2400" dirty="0" smtClean="0"/>
              <a:t> </a:t>
            </a:r>
            <a:r>
              <a:rPr lang="en-US" sz="2400" dirty="0" err="1" smtClean="0"/>
              <a:t>hier</a:t>
            </a:r>
            <a:r>
              <a:rPr lang="en-US" sz="2400" dirty="0" smtClean="0"/>
              <a:t> </a:t>
            </a:r>
            <a:r>
              <a:rPr lang="en-US" sz="2400" dirty="0" err="1" smtClean="0"/>
              <a:t>spazieren</a:t>
            </a:r>
            <a:r>
              <a:rPr lang="en-US" sz="2400" dirty="0" smtClean="0"/>
              <a:t>/</a:t>
            </a:r>
            <a:r>
              <a:rPr lang="en-US" sz="2400" dirty="0" err="1" smtClean="0"/>
              <a:t>einkaufen</a:t>
            </a:r>
            <a:r>
              <a:rPr lang="en-US" sz="2400" dirty="0" smtClean="0"/>
              <a:t> </a:t>
            </a:r>
            <a:r>
              <a:rPr lang="en-US" sz="2400" dirty="0" err="1" smtClean="0"/>
              <a:t>gehen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creen Shot 2016-02-18 at 10.26.4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19" r="-1631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3208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das </a:t>
            </a:r>
            <a:r>
              <a:rPr lang="en-US" sz="2400" dirty="0" err="1" smtClean="0"/>
              <a:t>Stadion</a:t>
            </a:r>
            <a:r>
              <a:rPr lang="en-US" sz="2400" dirty="0" smtClean="0"/>
              <a:t>=_______  </a:t>
            </a:r>
            <a:r>
              <a:rPr lang="en-US" sz="2400" dirty="0" err="1" smtClean="0"/>
              <a:t>Wo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</a:t>
            </a:r>
            <a:r>
              <a:rPr lang="en-US" sz="2400" dirty="0" smtClean="0"/>
              <a:t>das </a:t>
            </a:r>
            <a:r>
              <a:rPr lang="en-US" sz="2400" dirty="0" err="1" smtClean="0"/>
              <a:t>gr</a:t>
            </a:r>
            <a:r>
              <a:rPr lang="en-US" sz="2400" dirty="0" err="1" smtClean="0"/>
              <a:t>ößte</a:t>
            </a:r>
            <a:r>
              <a:rPr lang="en-US" sz="2400" dirty="0" smtClean="0"/>
              <a:t> </a:t>
            </a:r>
            <a:r>
              <a:rPr lang="en-US" sz="2400" dirty="0" err="1" smtClean="0"/>
              <a:t>Stadion</a:t>
            </a:r>
            <a:r>
              <a:rPr lang="en-US" sz="2400" dirty="0" smtClean="0"/>
              <a:t>? </a:t>
            </a:r>
            <a:r>
              <a:rPr lang="en-US" sz="2400" dirty="0" err="1" smtClean="0"/>
              <a:t>F</a:t>
            </a:r>
            <a:r>
              <a:rPr lang="en-US" sz="2400" dirty="0" err="1" smtClean="0"/>
              <a:t>ür</a:t>
            </a:r>
            <a:r>
              <a:rPr lang="en-US" sz="2400" dirty="0" smtClean="0"/>
              <a:t> </a:t>
            </a:r>
            <a:r>
              <a:rPr lang="en-US" sz="2400" dirty="0" err="1" smtClean="0"/>
              <a:t>w</a:t>
            </a:r>
            <a:r>
              <a:rPr lang="en-US" sz="2400" dirty="0" err="1" smtClean="0"/>
              <a:t>ie</a:t>
            </a:r>
            <a:r>
              <a:rPr lang="en-US" sz="2400" dirty="0" smtClean="0"/>
              <a:t> </a:t>
            </a:r>
            <a:r>
              <a:rPr lang="en-US" sz="2400" dirty="0" err="1" smtClean="0"/>
              <a:t>viele</a:t>
            </a:r>
            <a:r>
              <a:rPr lang="en-US" sz="2400" dirty="0" smtClean="0"/>
              <a:t> Fans </a:t>
            </a:r>
            <a:r>
              <a:rPr lang="en-US" sz="2400" dirty="0" err="1" smtClean="0"/>
              <a:t>gibt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da </a:t>
            </a:r>
            <a:r>
              <a:rPr lang="en-US" sz="2400" dirty="0" err="1" smtClean="0"/>
              <a:t>Platz</a:t>
            </a:r>
            <a:r>
              <a:rPr lang="en-US" sz="2400" dirty="0" smtClean="0"/>
              <a:t> [=room]? </a:t>
            </a:r>
            <a:r>
              <a:rPr lang="en-US" sz="2400" dirty="0" err="1" smtClean="0"/>
              <a:t>Welche</a:t>
            </a:r>
            <a:r>
              <a:rPr lang="en-US" sz="2400" dirty="0" smtClean="0"/>
              <a:t> </a:t>
            </a:r>
            <a:r>
              <a:rPr lang="en-US" sz="2400" dirty="0" err="1" smtClean="0"/>
              <a:t>Mannschaft</a:t>
            </a:r>
            <a:r>
              <a:rPr lang="en-US" sz="2400" dirty="0" smtClean="0"/>
              <a:t> </a:t>
            </a:r>
            <a:r>
              <a:rPr lang="en-US" sz="2400" dirty="0" err="1" smtClean="0"/>
              <a:t>spielt</a:t>
            </a:r>
            <a:r>
              <a:rPr lang="en-US" sz="2400" dirty="0" smtClean="0"/>
              <a:t> da?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err="1" smtClean="0"/>
              <a:t>Ist</a:t>
            </a:r>
            <a:r>
              <a:rPr lang="en-US" sz="2400" dirty="0" smtClean="0"/>
              <a:t> das </a:t>
            </a:r>
            <a:r>
              <a:rPr lang="en-US" sz="2400" dirty="0" err="1" smtClean="0"/>
              <a:t>Stadion</a:t>
            </a:r>
            <a:r>
              <a:rPr lang="en-US" sz="2400" dirty="0" smtClean="0"/>
              <a:t> </a:t>
            </a:r>
            <a:r>
              <a:rPr lang="en-US" sz="2400" dirty="0" err="1" smtClean="0"/>
              <a:t>größer</a:t>
            </a:r>
            <a:r>
              <a:rPr lang="en-US" sz="2400" dirty="0" smtClean="0"/>
              <a:t> </a:t>
            </a:r>
            <a:r>
              <a:rPr lang="en-US" sz="2400" dirty="0" err="1" smtClean="0"/>
              <a:t>oder</a:t>
            </a:r>
            <a:r>
              <a:rPr lang="en-US" sz="2400" dirty="0" smtClean="0"/>
              <a:t> </a:t>
            </a:r>
            <a:r>
              <a:rPr lang="en-US" sz="2400" dirty="0" err="1" smtClean="0"/>
              <a:t>kleiner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en-US" sz="2400" dirty="0" smtClean="0"/>
              <a:t> </a:t>
            </a:r>
            <a:r>
              <a:rPr lang="en-US" sz="2400" dirty="0" smtClean="0"/>
              <a:t>das "Big House"?</a:t>
            </a:r>
            <a:endParaRPr lang="en-US" sz="2400" dirty="0"/>
          </a:p>
        </p:txBody>
      </p:sp>
      <p:pic>
        <p:nvPicPr>
          <p:cNvPr id="4" name="Content Placeholder 3" descr="Screen Shot 2016-02-18 at 10.27.0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87" r="-185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77073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viele</a:t>
            </a:r>
            <a:r>
              <a:rPr lang="en-US" sz="2400" dirty="0" smtClean="0"/>
              <a:t> Kilometer </a:t>
            </a:r>
            <a:r>
              <a:rPr lang="en-US" sz="2400" dirty="0" err="1" smtClean="0"/>
              <a:t>lang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der </a:t>
            </a:r>
            <a:r>
              <a:rPr lang="en-US" sz="2400" dirty="0" err="1" smtClean="0"/>
              <a:t>l</a:t>
            </a:r>
            <a:r>
              <a:rPr lang="en-US" sz="2400" dirty="0" err="1" smtClean="0"/>
              <a:t>ängste</a:t>
            </a:r>
            <a:r>
              <a:rPr lang="en-US" sz="2400" dirty="0" smtClean="0"/>
              <a:t> Tunnel?</a:t>
            </a:r>
            <a:r>
              <a:rPr lang="en-US" sz="2400" dirty="0" smtClean="0">
                <a:sym typeface="Wingdings"/>
              </a:rPr>
              <a:t>==&gt;</a:t>
            </a:r>
            <a:r>
              <a:rPr lang="en-US" sz="2400" dirty="0" smtClean="0"/>
              <a:t>Knapp __ km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Was </a:t>
            </a:r>
            <a:r>
              <a:rPr lang="en-US" sz="2400" dirty="0" err="1" smtClean="0"/>
              <a:t>ist</a:t>
            </a:r>
            <a:r>
              <a:rPr lang="en-US" sz="2400" dirty="0" smtClean="0"/>
              <a:t> die </a:t>
            </a:r>
            <a:r>
              <a:rPr lang="en-US" sz="2400" dirty="0" err="1" smtClean="0"/>
              <a:t>Geschwindigkeitsbegrenzung</a:t>
            </a:r>
            <a:r>
              <a:rPr lang="en-US" sz="2400" dirty="0" smtClean="0"/>
              <a:t> [=speed limit] in </a:t>
            </a:r>
            <a:r>
              <a:rPr lang="en-US" sz="2400" dirty="0" err="1" smtClean="0"/>
              <a:t>diesem</a:t>
            </a:r>
            <a:r>
              <a:rPr lang="en-US" sz="2400" dirty="0" smtClean="0"/>
              <a:t> Tunnel</a:t>
            </a:r>
            <a:r>
              <a:rPr lang="en-US" sz="2400" dirty="0" smtClean="0"/>
              <a:t>? ["</a:t>
            </a:r>
            <a:r>
              <a:rPr lang="en-US" sz="2400" dirty="0" err="1" smtClean="0"/>
              <a:t>nicht</a:t>
            </a:r>
            <a:r>
              <a:rPr lang="en-US" sz="2400" dirty="0" smtClean="0"/>
              <a:t> </a:t>
            </a:r>
            <a:r>
              <a:rPr lang="en-US" sz="2400" dirty="0" err="1" smtClean="0"/>
              <a:t>schneller</a:t>
            </a:r>
            <a:r>
              <a:rPr lang="en-US" sz="2400" dirty="0" smtClean="0"/>
              <a:t> </a:t>
            </a:r>
            <a:r>
              <a:rPr lang="en-US" sz="2400" dirty="0" err="1" smtClean="0"/>
              <a:t>als</a:t>
            </a:r>
            <a:r>
              <a:rPr lang="is-IS" sz="2400" dirty="0" smtClean="0"/>
              <a:t>…"]</a:t>
            </a:r>
            <a:endParaRPr lang="en-US" sz="2400" dirty="0"/>
          </a:p>
        </p:txBody>
      </p:sp>
      <p:pic>
        <p:nvPicPr>
          <p:cNvPr id="4" name="Content Placeholder 3" descr="Screen Shot 2016-02-18 at 10.27.2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82" r="-215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26812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dirty="0" smtClean="0"/>
              <a:t>Die </a:t>
            </a:r>
            <a:r>
              <a:rPr lang="en-US" sz="2400" smtClean="0"/>
              <a:t>Autobahn A7 von </a:t>
            </a:r>
            <a:r>
              <a:rPr lang="en-US" sz="2400" dirty="0" smtClean="0"/>
              <a:t>_____ </a:t>
            </a:r>
            <a:r>
              <a:rPr lang="en-US" sz="2400" dirty="0" err="1" smtClean="0"/>
              <a:t>nach</a:t>
            </a:r>
            <a:r>
              <a:rPr lang="en-US" sz="2400" dirty="0" smtClean="0"/>
              <a:t> _____ </a:t>
            </a:r>
            <a:r>
              <a:rPr lang="en-US" sz="2400" dirty="0" err="1" smtClean="0"/>
              <a:t>ist</a:t>
            </a:r>
            <a:r>
              <a:rPr lang="en-US" sz="2400" dirty="0" smtClean="0"/>
              <a:t> die ________ [=longest] und </a:t>
            </a:r>
            <a:r>
              <a:rPr lang="en-US" sz="2400" dirty="0"/>
              <a:t>die ________ [</a:t>
            </a:r>
            <a:r>
              <a:rPr lang="en-US" sz="2400" dirty="0" smtClean="0"/>
              <a:t>=oldest] Autobahn </a:t>
            </a:r>
            <a:r>
              <a:rPr lang="en-US" sz="2400" dirty="0" err="1" smtClean="0"/>
              <a:t>Deutschlands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lang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</a:t>
            </a:r>
            <a:r>
              <a:rPr lang="en-US" sz="2400" dirty="0" err="1" smtClean="0"/>
              <a:t>sie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creen Shot 2016-02-18 at 10.27.4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62" r="-1896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9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i="1" dirty="0" err="1" smtClean="0"/>
              <a:t>groß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größer</a:t>
            </a:r>
            <a:r>
              <a:rPr lang="en-US" sz="2400" i="1" dirty="0" smtClean="0"/>
              <a:t>, am </a:t>
            </a:r>
            <a:r>
              <a:rPr lang="en-US" sz="2400" i="1" dirty="0" err="1" smtClean="0"/>
              <a:t>größten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Was </a:t>
            </a:r>
            <a:r>
              <a:rPr lang="en-US" sz="2400" dirty="0" err="1" smtClean="0"/>
              <a:t>bedeutet</a:t>
            </a:r>
            <a:r>
              <a:rPr lang="en-US" sz="2400" dirty="0" smtClean="0"/>
              <a:t> "Der </a:t>
            </a:r>
            <a:r>
              <a:rPr lang="en-US" sz="2400" dirty="0" err="1" smtClean="0"/>
              <a:t>gr</a:t>
            </a:r>
            <a:r>
              <a:rPr lang="en-US" sz="2400" dirty="0" err="1" smtClean="0"/>
              <a:t>ößte</a:t>
            </a:r>
            <a:r>
              <a:rPr lang="en-US" sz="2400" dirty="0" smtClean="0"/>
              <a:t> See"? </a:t>
            </a:r>
            <a:br>
              <a:rPr lang="en-US" sz="2400" dirty="0" smtClean="0"/>
            </a:b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groß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die </a:t>
            </a:r>
            <a:r>
              <a:rPr lang="en-US" sz="2400" dirty="0" err="1" smtClean="0"/>
              <a:t>Müritz</a:t>
            </a:r>
            <a:r>
              <a:rPr lang="en-US" sz="2400" dirty="0" smtClean="0"/>
              <a:t>? </a:t>
            </a: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groß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der Bodensee?</a:t>
            </a:r>
            <a:endParaRPr lang="en-US" sz="2400" dirty="0"/>
          </a:p>
        </p:txBody>
      </p:sp>
      <p:pic>
        <p:nvPicPr>
          <p:cNvPr id="4" name="Content Placeholder 3" descr="Screen Shot 2016-02-18 at 10.09.01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35" r="-189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77562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 smtClean="0"/>
              <a:t>das </a:t>
            </a:r>
            <a:r>
              <a:rPr lang="en-US" sz="2400" i="1" dirty="0" err="1" smtClean="0"/>
              <a:t>Riesenrad</a:t>
            </a:r>
            <a:r>
              <a:rPr lang="en-US" sz="2400" i="1" dirty="0" smtClean="0"/>
              <a:t> = giant wheel ==&gt; </a:t>
            </a:r>
            <a:r>
              <a:rPr lang="en-US" sz="2400" i="1" dirty="0" err="1" smtClean="0"/>
              <a:t>ferris</a:t>
            </a:r>
            <a:r>
              <a:rPr lang="en-US" sz="2400" i="1" dirty="0" smtClean="0"/>
              <a:t> </a:t>
            </a:r>
            <a:r>
              <a:rPr lang="en-US" sz="2400" i="1" dirty="0" smtClean="0"/>
              <a:t>wheel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Was </a:t>
            </a:r>
            <a:r>
              <a:rPr lang="en-US" sz="2400" dirty="0" err="1" smtClean="0"/>
              <a:t>bedeutet</a:t>
            </a:r>
            <a:r>
              <a:rPr lang="en-US" sz="2400" dirty="0" smtClean="0"/>
              <a:t> "Das </a:t>
            </a:r>
            <a:r>
              <a:rPr lang="en-US" sz="2400" dirty="0" err="1" smtClean="0"/>
              <a:t>gr</a:t>
            </a:r>
            <a:r>
              <a:rPr lang="en-US" sz="2400" dirty="0" err="1" smtClean="0"/>
              <a:t>ößte</a:t>
            </a:r>
            <a:r>
              <a:rPr lang="en-US" sz="2400" dirty="0" smtClean="0"/>
              <a:t> </a:t>
            </a:r>
            <a:r>
              <a:rPr lang="en-US" sz="2400" dirty="0" err="1" smtClean="0"/>
              <a:t>Riesenrad</a:t>
            </a:r>
            <a:r>
              <a:rPr lang="en-US" sz="2400" dirty="0" smtClean="0"/>
              <a:t>"? </a:t>
            </a:r>
            <a:r>
              <a:rPr lang="en-US" sz="2400" dirty="0" err="1" smtClean="0"/>
              <a:t>Haben</a:t>
            </a:r>
            <a:r>
              <a:rPr lang="en-US" sz="2400" dirty="0" smtClean="0"/>
              <a:t> </a:t>
            </a:r>
            <a:r>
              <a:rPr lang="en-US" sz="2400" dirty="0" err="1" smtClean="0"/>
              <a:t>Sie</a:t>
            </a:r>
            <a:r>
              <a:rPr lang="en-US" sz="2400" dirty="0" smtClean="0"/>
              <a:t> Angst </a:t>
            </a:r>
            <a:r>
              <a:rPr lang="en-US" sz="2400" dirty="0" err="1" smtClean="0"/>
              <a:t>davor</a:t>
            </a:r>
            <a:r>
              <a:rPr lang="en-US" sz="2400" dirty="0" smtClean="0"/>
              <a:t>??</a:t>
            </a:r>
            <a:endParaRPr lang="en-US" sz="2400" dirty="0"/>
          </a:p>
        </p:txBody>
      </p:sp>
      <p:pic>
        <p:nvPicPr>
          <p:cNvPr id="4" name="Content Placeholder 3" descr="Screen Shot 2016-02-18 at 10.12.2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311" r="-213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4969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i="1" dirty="0" err="1" smtClean="0"/>
              <a:t>lang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länger</a:t>
            </a:r>
            <a:r>
              <a:rPr lang="en-US" sz="2400" i="1" dirty="0" smtClean="0"/>
              <a:t>, am </a:t>
            </a:r>
            <a:r>
              <a:rPr lang="en-US" sz="2400" i="1" dirty="0" err="1" smtClean="0"/>
              <a:t>längsten</a:t>
            </a:r>
            <a:r>
              <a:rPr lang="en-US" sz="2400" i="1" dirty="0" smtClean="0"/>
              <a:t/>
            </a:r>
            <a:br>
              <a:rPr lang="en-US" sz="2400" i="1" dirty="0" smtClean="0"/>
            </a:br>
            <a:r>
              <a:rPr lang="en-US" sz="2400" dirty="0" smtClean="0"/>
              <a:t>der </a:t>
            </a:r>
            <a:r>
              <a:rPr lang="en-US" sz="2400" dirty="0" err="1" smtClean="0"/>
              <a:t>Fahrradweg</a:t>
            </a:r>
            <a:r>
              <a:rPr lang="en-US" sz="2400" dirty="0" smtClean="0"/>
              <a:t> = </a:t>
            </a:r>
            <a:r>
              <a:rPr lang="en-US" sz="2400" dirty="0" smtClean="0"/>
              <a:t>_______________</a:t>
            </a:r>
            <a:br>
              <a:rPr lang="en-US" sz="2400" dirty="0" smtClean="0"/>
            </a:br>
            <a:r>
              <a:rPr lang="en-US" sz="2400" dirty="0" smtClean="0"/>
              <a:t>Was </a:t>
            </a:r>
            <a:r>
              <a:rPr lang="en-US" sz="2400" dirty="0" err="1" smtClean="0"/>
              <a:t>bedeutet</a:t>
            </a:r>
            <a:r>
              <a:rPr lang="en-US" sz="2400" dirty="0" smtClean="0"/>
              <a:t> "Der </a:t>
            </a:r>
            <a:r>
              <a:rPr lang="en-US" sz="2400" dirty="0" err="1" smtClean="0"/>
              <a:t>l</a:t>
            </a:r>
            <a:r>
              <a:rPr lang="en-US" sz="2400" dirty="0" err="1" smtClean="0"/>
              <a:t>ängste</a:t>
            </a:r>
            <a:r>
              <a:rPr lang="en-US" sz="2400" dirty="0" smtClean="0"/>
              <a:t> </a:t>
            </a:r>
            <a:r>
              <a:rPr lang="en-US" sz="2400" dirty="0" err="1" smtClean="0"/>
              <a:t>Fahrradweg</a:t>
            </a:r>
            <a:r>
              <a:rPr lang="en-US" sz="2400" dirty="0" smtClean="0"/>
              <a:t>"?</a:t>
            </a:r>
            <a:r>
              <a:rPr lang="en-US" sz="2400" dirty="0" smtClean="0"/>
              <a:t> </a:t>
            </a: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lang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creen Shot 2016-02-18 at 10.12.4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91" r="-214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9921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die </a:t>
            </a:r>
            <a:r>
              <a:rPr lang="en-US" sz="2400" dirty="0" err="1" smtClean="0"/>
              <a:t>Achterbahn</a:t>
            </a:r>
            <a:r>
              <a:rPr lang="en-US" sz="2400" dirty="0" smtClean="0"/>
              <a:t> = </a:t>
            </a:r>
            <a:r>
              <a:rPr lang="en-US" sz="2400" dirty="0" smtClean="0"/>
              <a:t>___________ </a:t>
            </a:r>
            <a:br>
              <a:rPr lang="en-US" sz="2400" dirty="0" smtClean="0"/>
            </a:br>
            <a:r>
              <a:rPr lang="en-US" sz="2400" dirty="0" smtClean="0"/>
              <a:t>Was </a:t>
            </a:r>
            <a:r>
              <a:rPr lang="en-US" sz="2400" dirty="0" err="1" smtClean="0"/>
              <a:t>bedeutet</a:t>
            </a:r>
            <a:r>
              <a:rPr lang="en-US" sz="2400" dirty="0" smtClean="0"/>
              <a:t> "Die </a:t>
            </a:r>
            <a:r>
              <a:rPr lang="en-US" sz="2400" dirty="0" err="1" smtClean="0"/>
              <a:t>gr</a:t>
            </a:r>
            <a:r>
              <a:rPr lang="en-US" sz="2400" dirty="0" err="1" smtClean="0"/>
              <a:t>ößte</a:t>
            </a:r>
            <a:r>
              <a:rPr lang="en-US" sz="2400" dirty="0" smtClean="0"/>
              <a:t> </a:t>
            </a:r>
            <a:r>
              <a:rPr lang="en-US" sz="2400" dirty="0" err="1" smtClean="0"/>
              <a:t>Achterbahn</a:t>
            </a:r>
            <a:r>
              <a:rPr lang="en-US" sz="2400" dirty="0" smtClean="0"/>
              <a:t>"? </a:t>
            </a:r>
            <a:r>
              <a:rPr lang="en-US" sz="2400" dirty="0" err="1"/>
              <a:t>Wo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der Europa-Park? </a:t>
            </a: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hoch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der "Silver Star"? </a:t>
            </a:r>
            <a:r>
              <a:rPr lang="en-US" sz="2400" dirty="0" err="1" smtClean="0"/>
              <a:t>Haben</a:t>
            </a:r>
            <a:r>
              <a:rPr lang="en-US" sz="2400" dirty="0" smtClean="0"/>
              <a:t> </a:t>
            </a:r>
            <a:r>
              <a:rPr lang="en-US" sz="2400" dirty="0" err="1" smtClean="0"/>
              <a:t>Sie</a:t>
            </a:r>
            <a:r>
              <a:rPr lang="en-US" sz="2400" dirty="0" smtClean="0"/>
              <a:t> Angst </a:t>
            </a:r>
            <a:r>
              <a:rPr lang="en-US" sz="2400" dirty="0" err="1" smtClean="0"/>
              <a:t>davor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creen Shot 2016-02-18 at 10.13.0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46" r="-186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935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 err="1" smtClean="0"/>
              <a:t>schief</a:t>
            </a:r>
            <a:r>
              <a:rPr lang="en-US" sz="2400" i="1" dirty="0" smtClean="0"/>
              <a:t>=crooked</a:t>
            </a:r>
            <a:r>
              <a:rPr lang="en-US" sz="2400" i="1" dirty="0" smtClean="0"/>
              <a:t>; der </a:t>
            </a:r>
            <a:r>
              <a:rPr lang="en-US" sz="2400" i="1" dirty="0" err="1" smtClean="0"/>
              <a:t>Turm</a:t>
            </a:r>
            <a:r>
              <a:rPr lang="en-US" sz="2400" i="1" dirty="0" smtClean="0"/>
              <a:t>=tower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Was </a:t>
            </a:r>
            <a:r>
              <a:rPr lang="en-US" sz="2400" dirty="0" err="1" smtClean="0"/>
              <a:t>bedeutet</a:t>
            </a:r>
            <a:r>
              <a:rPr lang="en-US" sz="2400" dirty="0" smtClean="0"/>
              <a:t> "Der </a:t>
            </a:r>
            <a:r>
              <a:rPr lang="en-US" sz="2400" dirty="0" err="1" smtClean="0"/>
              <a:t>schiefste</a:t>
            </a:r>
            <a:r>
              <a:rPr lang="en-US" sz="2400" dirty="0" smtClean="0"/>
              <a:t> </a:t>
            </a:r>
            <a:r>
              <a:rPr lang="en-US" sz="2400" dirty="0" err="1" smtClean="0"/>
              <a:t>Turm</a:t>
            </a:r>
            <a:r>
              <a:rPr lang="en-US" sz="2400" dirty="0" smtClean="0"/>
              <a:t>"?</a:t>
            </a:r>
            <a:endParaRPr lang="en-US" sz="2400" dirty="0"/>
          </a:p>
        </p:txBody>
      </p:sp>
      <p:pic>
        <p:nvPicPr>
          <p:cNvPr id="4" name="Content Placeholder 3" descr="Screen Shot 2016-02-18 at 10.13.55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732" r="-287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9411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dirty="0" err="1" smtClean="0"/>
              <a:t>hoch</a:t>
            </a:r>
            <a:r>
              <a:rPr lang="en-US" sz="2400" i="1" dirty="0" smtClean="0"/>
              <a:t>, </a:t>
            </a:r>
            <a:r>
              <a:rPr lang="en-US" sz="2400" i="1" dirty="0" err="1" smtClean="0"/>
              <a:t>höher</a:t>
            </a:r>
            <a:r>
              <a:rPr lang="en-US" sz="2400" i="1" dirty="0" smtClean="0"/>
              <a:t>, am </a:t>
            </a:r>
            <a:r>
              <a:rPr lang="en-US" sz="2400" i="1" dirty="0" err="1" smtClean="0"/>
              <a:t>höchsten</a:t>
            </a:r>
            <a:r>
              <a:rPr lang="en-US" sz="2400" dirty="0" smtClean="0"/>
              <a:t>; das </a:t>
            </a:r>
            <a:r>
              <a:rPr lang="en-US" sz="2400" dirty="0" err="1" smtClean="0"/>
              <a:t>Gebäude</a:t>
            </a:r>
            <a:r>
              <a:rPr lang="en-US" sz="2400" dirty="0" smtClean="0"/>
              <a:t> = </a:t>
            </a:r>
            <a:r>
              <a:rPr lang="en-US" sz="2400" dirty="0" smtClean="0"/>
              <a:t>__________ </a:t>
            </a:r>
            <a:br>
              <a:rPr lang="en-US" sz="2400" dirty="0" smtClean="0"/>
            </a:br>
            <a:r>
              <a:rPr lang="en-US" sz="2400" dirty="0" smtClean="0"/>
              <a:t>Was </a:t>
            </a:r>
            <a:r>
              <a:rPr lang="en-US" sz="2400" dirty="0" err="1" smtClean="0"/>
              <a:t>bedeutet</a:t>
            </a:r>
            <a:r>
              <a:rPr lang="en-US" sz="2400" dirty="0" smtClean="0"/>
              <a:t> "Das </a:t>
            </a:r>
            <a:r>
              <a:rPr lang="en-US" sz="2400" dirty="0" err="1" smtClean="0"/>
              <a:t>h</a:t>
            </a:r>
            <a:r>
              <a:rPr lang="en-US" sz="2400" dirty="0" err="1" smtClean="0"/>
              <a:t>öchste</a:t>
            </a:r>
            <a:r>
              <a:rPr lang="en-US" sz="2400" dirty="0" smtClean="0"/>
              <a:t> </a:t>
            </a:r>
            <a:r>
              <a:rPr lang="en-US" sz="2400" dirty="0" err="1" smtClean="0"/>
              <a:t>Gebäude</a:t>
            </a:r>
            <a:r>
              <a:rPr lang="en-US" sz="2400" dirty="0" smtClean="0"/>
              <a:t>"? </a:t>
            </a:r>
            <a:r>
              <a:rPr lang="en-US" sz="2400" dirty="0" err="1" smtClean="0"/>
              <a:t>Wo</a:t>
            </a:r>
            <a:r>
              <a:rPr lang="en-US" sz="2400" dirty="0" smtClean="0"/>
              <a:t> </a:t>
            </a:r>
            <a:r>
              <a:rPr lang="en-US" sz="2400" dirty="0" err="1" smtClean="0"/>
              <a:t>ist</a:t>
            </a:r>
            <a:r>
              <a:rPr lang="en-US" sz="2400" dirty="0" smtClean="0"/>
              <a:t> </a:t>
            </a:r>
            <a:r>
              <a:rPr lang="en-US" sz="2400" dirty="0" err="1"/>
              <a:t>e</a:t>
            </a:r>
            <a:r>
              <a:rPr lang="en-US" sz="2400" dirty="0" err="1" smtClean="0"/>
              <a:t>s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creen Shot 2016-02-18 at 10.15.2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47" r="-188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5103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Was </a:t>
            </a:r>
            <a:r>
              <a:rPr lang="en-US" sz="2400" dirty="0" err="1" smtClean="0"/>
              <a:t>bedeutet</a:t>
            </a:r>
            <a:r>
              <a:rPr lang="en-US" sz="2400" dirty="0" smtClean="0"/>
              <a:t> "Die </a:t>
            </a:r>
            <a:r>
              <a:rPr lang="en-US" sz="2400" dirty="0" err="1" smtClean="0"/>
              <a:t>gr</a:t>
            </a:r>
            <a:r>
              <a:rPr lang="en-US" sz="2400" dirty="0" err="1" smtClean="0"/>
              <a:t>ünste</a:t>
            </a:r>
            <a:r>
              <a:rPr lang="en-US" sz="2400" dirty="0" smtClean="0"/>
              <a:t> </a:t>
            </a:r>
            <a:r>
              <a:rPr lang="en-US" sz="2400" dirty="0" err="1" smtClean="0"/>
              <a:t>Stadt</a:t>
            </a:r>
            <a:r>
              <a:rPr lang="en-US" sz="2400" dirty="0" smtClean="0"/>
              <a:t>"</a:t>
            </a:r>
            <a:r>
              <a:rPr lang="en-US" sz="2400" dirty="0" smtClean="0"/>
              <a:t>? </a:t>
            </a:r>
            <a:br>
              <a:rPr lang="en-US" sz="2400" dirty="0" smtClean="0"/>
            </a:br>
            <a:r>
              <a:rPr lang="en-US" sz="2400" dirty="0" err="1" smtClean="0"/>
              <a:t>Wie</a:t>
            </a:r>
            <a:r>
              <a:rPr lang="en-US" sz="2400" dirty="0" smtClean="0"/>
              <a:t> </a:t>
            </a:r>
            <a:r>
              <a:rPr lang="en-US" sz="2400" dirty="0" err="1" smtClean="0"/>
              <a:t>heißt</a:t>
            </a:r>
            <a:r>
              <a:rPr lang="en-US" sz="2400" dirty="0" smtClean="0"/>
              <a:t> die </a:t>
            </a:r>
            <a:r>
              <a:rPr lang="en-US" sz="2400" dirty="0" err="1"/>
              <a:t>grünste</a:t>
            </a:r>
            <a:r>
              <a:rPr lang="en-US" sz="2400" dirty="0"/>
              <a:t> </a:t>
            </a:r>
            <a:r>
              <a:rPr lang="en-US" sz="2400" dirty="0" err="1" smtClean="0"/>
              <a:t>Stadt</a:t>
            </a:r>
            <a:r>
              <a:rPr lang="en-US" sz="2400" dirty="0" smtClean="0"/>
              <a:t> </a:t>
            </a:r>
            <a:r>
              <a:rPr lang="en-US" sz="2400" dirty="0" err="1" smtClean="0"/>
              <a:t>Deutschlands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4" name="Content Placeholder 3" descr="Screen Shot 2016-02-18 at 10.16.22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16" r="-215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4962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331</Words>
  <Application>Microsoft Macintosh PowerPoint</Application>
  <PresentationFormat>On-screen Show (4:3)</PresentationFormat>
  <Paragraphs>26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Deutsche Rekorde – die Superlative unserer Heimat</vt:lpstr>
      <vt:lpstr>tief=deep; eigentlich = actually; der Bodensee = Lake Constance Was bedeutet "Der tiefste See"? Wie heißt der tiefste See? In welchen Ländern ist er? Wie heißt der tiefste See, der komplett in Deutschl. ist?</vt:lpstr>
      <vt:lpstr>groß, größer, am größten Was bedeutet "Der größte See"?  Wie groß ist die Müritz? Wie groß ist der Bodensee?</vt:lpstr>
      <vt:lpstr>das Riesenrad = giant wheel ==&gt; ferris wheel  Was bedeutet "Das größte Riesenrad"? Haben Sie Angst davor??</vt:lpstr>
      <vt:lpstr>lang, länger, am längsten der Fahrradweg = _______________ Was bedeutet "Der längste Fahrradweg"? Wie lang ist er?</vt:lpstr>
      <vt:lpstr>die Achterbahn = ___________  Was bedeutet "Die größte Achterbahn"? Wo ist der Europa-Park? Wie hoch ist der "Silver Star"? Haben Sie Angst davor?</vt:lpstr>
      <vt:lpstr>schief=crooked; der Turm=tower Was bedeutet "Der schiefste Turm"?</vt:lpstr>
      <vt:lpstr>hoch, höher, am höchsten; das Gebäude = __________  Was bedeutet "Das höchste Gebäude"? Wo ist es?</vt:lpstr>
      <vt:lpstr>Was bedeutet "Die grünste Stadt"?  Wie heißt die grünste Stadt Deutschlands?</vt:lpstr>
      <vt:lpstr>Wo ist die größte Uni? Wie viele Studenten gibt es da? Ist sie größer als UM, so groß wie UM, oder kleiner als UM?</vt:lpstr>
      <vt:lpstr>die Kirche=_____ der Kirchturm=_____  Was bedeutet "nicht nur der höchste Kirchturm Deutschlands, sondern auch der Welt"?  Albert Einstein ist in Ulm geboren!</vt:lpstr>
      <vt:lpstr>der Berg = ___; Wie heißt der höchste Berg Deutschlands? Wie hoch ist er? Ist er höher als, so hoch wie, oder kleiner als Mount McKinley?</vt:lpstr>
      <vt:lpstr>steil=steep; die Eisenbahnstrecke=rail line Was bedeutet "Die steilste Eisenbahnstrecke"? Hätten Sie Angst, wenn Sie hier mit dem Zug fahren würden?</vt:lpstr>
      <vt:lpstr>die Insel=____; die größte Insel=_______ Ist die Insel Rügen größer als, so groß wie, oder kleiner als Berlin?</vt:lpstr>
      <vt:lpstr>der Fluss=_______ der längste Fluss=_______ Wie heißt der längste Fluss Deutschlands? Ist er länger oder kürzer als der Mississippi?</vt:lpstr>
      <vt:lpstr>der Turm=tower  Wo ist der höchste Turm? Wie nennen [=call] die Berliner ihn?</vt:lpstr>
      <vt:lpstr>der Wasserfall=_____ Wie hoch ist der größte Wasserfall? Möchten Sie hier schwimmen?</vt:lpstr>
      <vt:lpstr>der höchstgelegene Ort=the highest-situated place/town Wie viele Menschen wohnen hier? Gibt es hier mehr Menschen oder mehr Kühe?</vt:lpstr>
      <vt:lpstr>die Grenze=___________ Die längste Grenze hat Deutschland mit ____________</vt:lpstr>
      <vt:lpstr>knapp=just under; der Strand=___________ Wie lang ist der längste Strand? Wiederholen Sie: "Sylt"</vt:lpstr>
      <vt:lpstr>viel, mehr, am meisten; die meistbefahrene Straße=________ Wie viele Autos fahren hier pro Tag?</vt:lpstr>
      <vt:lpstr>die Einkaufsstraße=_______; die Fußgängerzone=_______ Wo ist die längste Einkaufsstraße, und wie lang ist sie? Möchten Sie hier spazieren/einkaufen gehen?</vt:lpstr>
      <vt:lpstr>das Stadion=_______  Wo ist das größte Stadion? Für wie viele Fans gibt es da Platz [=room]? Welche Mannschaft spielt da?  Ist das Stadion größer oder kleiner als das "Big House"?</vt:lpstr>
      <vt:lpstr>Wie viele Kilometer lang ist der längste Tunnel?==&gt;Knapp __ km Was ist die Geschwindigkeitsbegrenzung [=speed limit] in diesem Tunnel? ["nicht schneller als…"]</vt:lpstr>
      <vt:lpstr>Die Autobahn A7 von _____ nach _____ ist die ________ [=longest] und die ________ [=oldest] Autobahn Deutschlands. Wie lang ist sie?</vt:lpstr>
    </vt:vector>
  </TitlesOfParts>
  <Company>University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Deutsche Rekorde – die Superlative unserer Heimat</dc:title>
  <dc:creator>Hartmut Rastalsky</dc:creator>
  <cp:lastModifiedBy>Hartmut Rastalsky</cp:lastModifiedBy>
  <cp:revision>66</cp:revision>
  <dcterms:created xsi:type="dcterms:W3CDTF">2016-02-18T15:06:52Z</dcterms:created>
  <dcterms:modified xsi:type="dcterms:W3CDTF">2018-02-15T15:33:24Z</dcterms:modified>
</cp:coreProperties>
</file>