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4" r:id="rId3"/>
    <p:sldId id="287" r:id="rId4"/>
    <p:sldId id="297" r:id="rId5"/>
    <p:sldId id="288" r:id="rId6"/>
    <p:sldId id="261" r:id="rId7"/>
    <p:sldId id="299" r:id="rId8"/>
    <p:sldId id="300" r:id="rId9"/>
    <p:sldId id="301" r:id="rId10"/>
    <p:sldId id="283" r:id="rId11"/>
    <p:sldId id="308" r:id="rId12"/>
    <p:sldId id="286" r:id="rId13"/>
    <p:sldId id="280" r:id="rId14"/>
    <p:sldId id="278" r:id="rId15"/>
    <p:sldId id="281" r:id="rId16"/>
    <p:sldId id="267" r:id="rId17"/>
    <p:sldId id="309" r:id="rId18"/>
    <p:sldId id="304" r:id="rId19"/>
    <p:sldId id="305" r:id="rId20"/>
    <p:sldId id="306" r:id="rId21"/>
    <p:sldId id="307" r:id="rId22"/>
    <p:sldId id="275" r:id="rId23"/>
    <p:sldId id="292" r:id="rId24"/>
    <p:sldId id="302" r:id="rId25"/>
    <p:sldId id="310" r:id="rId26"/>
    <p:sldId id="30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7" autoAdjust="0"/>
    <p:restoredTop sz="94660"/>
  </p:normalViewPr>
  <p:slideViewPr>
    <p:cSldViewPr snapToGrid="0" snapToObjects="1">
      <p:cViewPr>
        <p:scale>
          <a:sx n="200" d="100"/>
          <a:sy n="200" d="100"/>
        </p:scale>
        <p:origin x="-160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9C68B-4E40-422C-942D-F26EF58E152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F02255-EE9D-49C8-9C2D-9ED52208D057}">
      <dgm:prSet/>
      <dgm:spPr/>
      <dgm:t>
        <a:bodyPr/>
        <a:lstStyle/>
        <a:p>
          <a:r>
            <a:rPr lang="en-US" b="1" dirty="0" smtClean="0"/>
            <a:t>Cultural Messages </a:t>
          </a:r>
          <a:r>
            <a:rPr lang="en-US" dirty="0" smtClean="0"/>
            <a:t>(convey beliefs)</a:t>
          </a:r>
          <a:endParaRPr lang="en-US" dirty="0"/>
        </a:p>
      </dgm:t>
    </dgm:pt>
    <dgm:pt modelId="{A908EBA5-8B14-4B92-A696-D69C4E138345}">
      <dgm:prSet/>
      <dgm:spPr/>
      <dgm:t>
        <a:bodyPr/>
        <a:lstStyle/>
        <a:p>
          <a:r>
            <a:rPr lang="en-US" dirty="0" smtClean="0"/>
            <a:t>Practices</a:t>
          </a:r>
          <a:endParaRPr lang="en-US" dirty="0"/>
        </a:p>
      </dgm:t>
    </dgm:pt>
    <dgm:pt modelId="{E34FB357-1469-4461-B44E-875910EA8FE8}">
      <dgm:prSet/>
      <dgm:spPr/>
      <dgm:t>
        <a:bodyPr/>
        <a:lstStyle/>
        <a:p>
          <a:r>
            <a:rPr lang="en-US" dirty="0" smtClean="0"/>
            <a:t>Policies</a:t>
          </a:r>
          <a:endParaRPr lang="en-US" dirty="0"/>
        </a:p>
      </dgm:t>
    </dgm:pt>
    <dgm:pt modelId="{485CAAD4-DF94-4FEF-812D-C2F8D7B205BC}">
      <dgm:prSet phldrT="[Text]"/>
      <dgm:spPr/>
      <dgm:t>
        <a:bodyPr/>
        <a:lstStyle/>
        <a:p>
          <a:r>
            <a:rPr lang="en-US" b="1" dirty="0" smtClean="0"/>
            <a:t>Structural Racism</a:t>
          </a:r>
        </a:p>
      </dgm:t>
    </dgm:pt>
    <dgm:pt modelId="{E9C9EFEC-FA77-454C-8884-5538B7E1843C}" type="sibTrans" cxnId="{1641265C-4BCC-4E41-A482-119BB5E9A175}">
      <dgm:prSet/>
      <dgm:spPr/>
      <dgm:t>
        <a:bodyPr/>
        <a:lstStyle/>
        <a:p>
          <a:endParaRPr lang="en-US"/>
        </a:p>
      </dgm:t>
    </dgm:pt>
    <dgm:pt modelId="{24183ACB-0F6D-47E6-8E79-CB17AA1387DD}" type="parTrans" cxnId="{1641265C-4BCC-4E41-A482-119BB5E9A175}">
      <dgm:prSet/>
      <dgm:spPr/>
      <dgm:t>
        <a:bodyPr/>
        <a:lstStyle/>
        <a:p>
          <a:endParaRPr lang="en-US"/>
        </a:p>
      </dgm:t>
    </dgm:pt>
    <dgm:pt modelId="{8C9B3335-C985-4C25-88C1-23845388AE49}" type="sibTrans" cxnId="{73B90E13-274B-4B52-9ACD-BC56DF86823D}">
      <dgm:prSet/>
      <dgm:spPr/>
      <dgm:t>
        <a:bodyPr/>
        <a:lstStyle/>
        <a:p>
          <a:endParaRPr lang="en-US"/>
        </a:p>
      </dgm:t>
    </dgm:pt>
    <dgm:pt modelId="{B3F57AA9-0A75-401B-93F8-AA84BD2D54F6}" type="parTrans" cxnId="{73B90E13-274B-4B52-9ACD-BC56DF86823D}">
      <dgm:prSet/>
      <dgm:spPr/>
      <dgm:t>
        <a:bodyPr/>
        <a:lstStyle/>
        <a:p>
          <a:endParaRPr lang="en-US"/>
        </a:p>
      </dgm:t>
    </dgm:pt>
    <dgm:pt modelId="{98E814FF-F2F8-47F6-A437-6F1097CA65D0}" type="sibTrans" cxnId="{E08752FF-767B-45B9-8C93-390928ECF183}">
      <dgm:prSet/>
      <dgm:spPr/>
      <dgm:t>
        <a:bodyPr/>
        <a:lstStyle/>
        <a:p>
          <a:endParaRPr lang="en-US"/>
        </a:p>
      </dgm:t>
    </dgm:pt>
    <dgm:pt modelId="{2A34CB2B-591F-4A97-B1A0-04C270D3BA05}" type="parTrans" cxnId="{E08752FF-767B-45B9-8C93-390928ECF183}">
      <dgm:prSet/>
      <dgm:spPr/>
      <dgm:t>
        <a:bodyPr/>
        <a:lstStyle/>
        <a:p>
          <a:endParaRPr lang="en-US"/>
        </a:p>
      </dgm:t>
    </dgm:pt>
    <dgm:pt modelId="{83EC5C4D-8F94-4EB1-9A11-66320FDAF9DA}" type="sibTrans" cxnId="{97E416A6-2BEB-45F2-85F2-8999BD3315C5}">
      <dgm:prSet/>
      <dgm:spPr/>
      <dgm:t>
        <a:bodyPr/>
        <a:lstStyle/>
        <a:p>
          <a:endParaRPr lang="en-US"/>
        </a:p>
      </dgm:t>
    </dgm:pt>
    <dgm:pt modelId="{180BD3A5-F84E-4D3B-899C-06F0E0B15FA3}" type="parTrans" cxnId="{97E416A6-2BEB-45F2-85F2-8999BD3315C5}">
      <dgm:prSet/>
      <dgm:spPr/>
      <dgm:t>
        <a:bodyPr/>
        <a:lstStyle/>
        <a:p>
          <a:endParaRPr lang="en-US"/>
        </a:p>
      </dgm:t>
    </dgm:pt>
    <dgm:pt modelId="{03969719-89C8-0C4A-9AD4-8369DB2F6B92}" type="pres">
      <dgm:prSet presAssocID="{AE79C68B-4E40-422C-942D-F26EF58E15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6D5DB0-D8E1-B148-93F0-8C3955870EA5}" type="pres">
      <dgm:prSet presAssocID="{485CAAD4-DF94-4FEF-812D-C2F8D7B205BC}" presName="root" presStyleCnt="0"/>
      <dgm:spPr/>
    </dgm:pt>
    <dgm:pt modelId="{71635CBD-D5AF-DE4C-9760-C180071E6BD5}" type="pres">
      <dgm:prSet presAssocID="{485CAAD4-DF94-4FEF-812D-C2F8D7B205BC}" presName="rootComposite" presStyleCnt="0"/>
      <dgm:spPr/>
    </dgm:pt>
    <dgm:pt modelId="{57A08A27-7384-E545-8A8B-9708304D97EC}" type="pres">
      <dgm:prSet presAssocID="{485CAAD4-DF94-4FEF-812D-C2F8D7B205BC}" presName="rootText" presStyleLbl="node1" presStyleIdx="0" presStyleCnt="1"/>
      <dgm:spPr/>
      <dgm:t>
        <a:bodyPr/>
        <a:lstStyle/>
        <a:p>
          <a:endParaRPr lang="en-US"/>
        </a:p>
      </dgm:t>
    </dgm:pt>
    <dgm:pt modelId="{0D8D7CB5-085A-6145-B620-8332A98DAE9F}" type="pres">
      <dgm:prSet presAssocID="{485CAAD4-DF94-4FEF-812D-C2F8D7B205BC}" presName="rootConnector" presStyleLbl="node1" presStyleIdx="0" presStyleCnt="1"/>
      <dgm:spPr/>
      <dgm:t>
        <a:bodyPr/>
        <a:lstStyle/>
        <a:p>
          <a:endParaRPr lang="en-US"/>
        </a:p>
      </dgm:t>
    </dgm:pt>
    <dgm:pt modelId="{A050714D-D774-A549-AE88-82642547D8C3}" type="pres">
      <dgm:prSet presAssocID="{485CAAD4-DF94-4FEF-812D-C2F8D7B205BC}" presName="childShape" presStyleCnt="0"/>
      <dgm:spPr/>
    </dgm:pt>
    <dgm:pt modelId="{BC02CF4E-7B50-BC4D-91A3-BE93DE267E47}" type="pres">
      <dgm:prSet presAssocID="{180BD3A5-F84E-4D3B-899C-06F0E0B15FA3}" presName="Name13" presStyleLbl="parChTrans1D2" presStyleIdx="0" presStyleCnt="3"/>
      <dgm:spPr/>
      <dgm:t>
        <a:bodyPr/>
        <a:lstStyle/>
        <a:p>
          <a:endParaRPr lang="en-US"/>
        </a:p>
      </dgm:t>
    </dgm:pt>
    <dgm:pt modelId="{A9990E2B-33BE-6645-B741-C47E146D9A3C}" type="pres">
      <dgm:prSet presAssocID="{E34FB357-1469-4461-B44E-875910EA8FE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CE511-494D-AA46-8349-E8C9CF97A31B}" type="pres">
      <dgm:prSet presAssocID="{2A34CB2B-591F-4A97-B1A0-04C270D3BA05}" presName="Name13" presStyleLbl="parChTrans1D2" presStyleIdx="1" presStyleCnt="3"/>
      <dgm:spPr/>
      <dgm:t>
        <a:bodyPr/>
        <a:lstStyle/>
        <a:p>
          <a:endParaRPr lang="en-US"/>
        </a:p>
      </dgm:t>
    </dgm:pt>
    <dgm:pt modelId="{A11A4E30-BAB7-5C4F-98B0-73976160D2C9}" type="pres">
      <dgm:prSet presAssocID="{A908EBA5-8B14-4B92-A696-D69C4E138345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21505-EC5A-FC47-AB72-068FF38E1029}" type="pres">
      <dgm:prSet presAssocID="{B3F57AA9-0A75-401B-93F8-AA84BD2D54F6}" presName="Name13" presStyleLbl="parChTrans1D2" presStyleIdx="2" presStyleCnt="3"/>
      <dgm:spPr/>
      <dgm:t>
        <a:bodyPr/>
        <a:lstStyle/>
        <a:p>
          <a:endParaRPr lang="en-US"/>
        </a:p>
      </dgm:t>
    </dgm:pt>
    <dgm:pt modelId="{9589E323-F2FC-9C43-A6DA-07E40505C124}" type="pres">
      <dgm:prSet presAssocID="{52F02255-EE9D-49C8-9C2D-9ED52208D057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B90E13-274B-4B52-9ACD-BC56DF86823D}" srcId="{485CAAD4-DF94-4FEF-812D-C2F8D7B205BC}" destId="{52F02255-EE9D-49C8-9C2D-9ED52208D057}" srcOrd="2" destOrd="0" parTransId="{B3F57AA9-0A75-401B-93F8-AA84BD2D54F6}" sibTransId="{8C9B3335-C985-4C25-88C1-23845388AE49}"/>
    <dgm:cxn modelId="{F8083F56-EF6A-9A4C-9BBB-63F29DA8375E}" type="presOf" srcId="{AE79C68B-4E40-422C-942D-F26EF58E152F}" destId="{03969719-89C8-0C4A-9AD4-8369DB2F6B92}" srcOrd="0" destOrd="0" presId="urn:microsoft.com/office/officeart/2005/8/layout/hierarchy3"/>
    <dgm:cxn modelId="{EC294A15-3F6B-5945-88A2-83413F4B48B4}" type="presOf" srcId="{485CAAD4-DF94-4FEF-812D-C2F8D7B205BC}" destId="{57A08A27-7384-E545-8A8B-9708304D97EC}" srcOrd="0" destOrd="0" presId="urn:microsoft.com/office/officeart/2005/8/layout/hierarchy3"/>
    <dgm:cxn modelId="{FFF06E60-F09F-8844-B478-E2544717C8CC}" type="presOf" srcId="{2A34CB2B-591F-4A97-B1A0-04C270D3BA05}" destId="{CB6CE511-494D-AA46-8349-E8C9CF97A31B}" srcOrd="0" destOrd="0" presId="urn:microsoft.com/office/officeart/2005/8/layout/hierarchy3"/>
    <dgm:cxn modelId="{94AD257D-59E2-1A4F-96AE-F466160B5230}" type="presOf" srcId="{485CAAD4-DF94-4FEF-812D-C2F8D7B205BC}" destId="{0D8D7CB5-085A-6145-B620-8332A98DAE9F}" srcOrd="1" destOrd="0" presId="urn:microsoft.com/office/officeart/2005/8/layout/hierarchy3"/>
    <dgm:cxn modelId="{8E1D4D2D-CE0E-FF40-89C4-4CFA8E1C4352}" type="presOf" srcId="{E34FB357-1469-4461-B44E-875910EA8FE8}" destId="{A9990E2B-33BE-6645-B741-C47E146D9A3C}" srcOrd="0" destOrd="0" presId="urn:microsoft.com/office/officeart/2005/8/layout/hierarchy3"/>
    <dgm:cxn modelId="{EABCD5DC-964A-8640-9C56-0F1BBD679766}" type="presOf" srcId="{B3F57AA9-0A75-401B-93F8-AA84BD2D54F6}" destId="{23721505-EC5A-FC47-AB72-068FF38E1029}" srcOrd="0" destOrd="0" presId="urn:microsoft.com/office/officeart/2005/8/layout/hierarchy3"/>
    <dgm:cxn modelId="{D88413C6-AE90-4B44-B9C5-3C5D56116CA3}" type="presOf" srcId="{A908EBA5-8B14-4B92-A696-D69C4E138345}" destId="{A11A4E30-BAB7-5C4F-98B0-73976160D2C9}" srcOrd="0" destOrd="0" presId="urn:microsoft.com/office/officeart/2005/8/layout/hierarchy3"/>
    <dgm:cxn modelId="{E08752FF-767B-45B9-8C93-390928ECF183}" srcId="{485CAAD4-DF94-4FEF-812D-C2F8D7B205BC}" destId="{A908EBA5-8B14-4B92-A696-D69C4E138345}" srcOrd="1" destOrd="0" parTransId="{2A34CB2B-591F-4A97-B1A0-04C270D3BA05}" sibTransId="{98E814FF-F2F8-47F6-A437-6F1097CA65D0}"/>
    <dgm:cxn modelId="{97E416A6-2BEB-45F2-85F2-8999BD3315C5}" srcId="{485CAAD4-DF94-4FEF-812D-C2F8D7B205BC}" destId="{E34FB357-1469-4461-B44E-875910EA8FE8}" srcOrd="0" destOrd="0" parTransId="{180BD3A5-F84E-4D3B-899C-06F0E0B15FA3}" sibTransId="{83EC5C4D-8F94-4EB1-9A11-66320FDAF9DA}"/>
    <dgm:cxn modelId="{1641265C-4BCC-4E41-A482-119BB5E9A175}" srcId="{AE79C68B-4E40-422C-942D-F26EF58E152F}" destId="{485CAAD4-DF94-4FEF-812D-C2F8D7B205BC}" srcOrd="0" destOrd="0" parTransId="{24183ACB-0F6D-47E6-8E79-CB17AA1387DD}" sibTransId="{E9C9EFEC-FA77-454C-8884-5538B7E1843C}"/>
    <dgm:cxn modelId="{3E34ED07-E9D3-C24F-A0A4-F3B1147121BB}" type="presOf" srcId="{180BD3A5-F84E-4D3B-899C-06F0E0B15FA3}" destId="{BC02CF4E-7B50-BC4D-91A3-BE93DE267E47}" srcOrd="0" destOrd="0" presId="urn:microsoft.com/office/officeart/2005/8/layout/hierarchy3"/>
    <dgm:cxn modelId="{242F6D29-64C0-8E4A-900C-AB36A993B0FB}" type="presOf" srcId="{52F02255-EE9D-49C8-9C2D-9ED52208D057}" destId="{9589E323-F2FC-9C43-A6DA-07E40505C124}" srcOrd="0" destOrd="0" presId="urn:microsoft.com/office/officeart/2005/8/layout/hierarchy3"/>
    <dgm:cxn modelId="{39AF0EDB-7E17-E349-9DF5-EA1492887EB2}" type="presParOf" srcId="{03969719-89C8-0C4A-9AD4-8369DB2F6B92}" destId="{CC6D5DB0-D8E1-B148-93F0-8C3955870EA5}" srcOrd="0" destOrd="0" presId="urn:microsoft.com/office/officeart/2005/8/layout/hierarchy3"/>
    <dgm:cxn modelId="{5AC521BA-693B-9142-B037-9E2E1661EB37}" type="presParOf" srcId="{CC6D5DB0-D8E1-B148-93F0-8C3955870EA5}" destId="{71635CBD-D5AF-DE4C-9760-C180071E6BD5}" srcOrd="0" destOrd="0" presId="urn:microsoft.com/office/officeart/2005/8/layout/hierarchy3"/>
    <dgm:cxn modelId="{0E2BF8FB-53D6-694F-B5A2-F0803FB9A54D}" type="presParOf" srcId="{71635CBD-D5AF-DE4C-9760-C180071E6BD5}" destId="{57A08A27-7384-E545-8A8B-9708304D97EC}" srcOrd="0" destOrd="0" presId="urn:microsoft.com/office/officeart/2005/8/layout/hierarchy3"/>
    <dgm:cxn modelId="{C3A1FF24-E1BD-7645-A7F1-1960DA225D67}" type="presParOf" srcId="{71635CBD-D5AF-DE4C-9760-C180071E6BD5}" destId="{0D8D7CB5-085A-6145-B620-8332A98DAE9F}" srcOrd="1" destOrd="0" presId="urn:microsoft.com/office/officeart/2005/8/layout/hierarchy3"/>
    <dgm:cxn modelId="{575B54C6-8E0C-3D42-BBFE-173AFAC57B18}" type="presParOf" srcId="{CC6D5DB0-D8E1-B148-93F0-8C3955870EA5}" destId="{A050714D-D774-A549-AE88-82642547D8C3}" srcOrd="1" destOrd="0" presId="urn:microsoft.com/office/officeart/2005/8/layout/hierarchy3"/>
    <dgm:cxn modelId="{A2BF0B2C-5099-F345-8532-F2AAF030088A}" type="presParOf" srcId="{A050714D-D774-A549-AE88-82642547D8C3}" destId="{BC02CF4E-7B50-BC4D-91A3-BE93DE267E47}" srcOrd="0" destOrd="0" presId="urn:microsoft.com/office/officeart/2005/8/layout/hierarchy3"/>
    <dgm:cxn modelId="{303C66A1-8B23-754F-9290-106906CCACD6}" type="presParOf" srcId="{A050714D-D774-A549-AE88-82642547D8C3}" destId="{A9990E2B-33BE-6645-B741-C47E146D9A3C}" srcOrd="1" destOrd="0" presId="urn:microsoft.com/office/officeart/2005/8/layout/hierarchy3"/>
    <dgm:cxn modelId="{297A4A90-D5F3-E340-B19E-C5773BE9F161}" type="presParOf" srcId="{A050714D-D774-A549-AE88-82642547D8C3}" destId="{CB6CE511-494D-AA46-8349-E8C9CF97A31B}" srcOrd="2" destOrd="0" presId="urn:microsoft.com/office/officeart/2005/8/layout/hierarchy3"/>
    <dgm:cxn modelId="{3F7909CD-BBA3-7549-8E66-7785FB9A0369}" type="presParOf" srcId="{A050714D-D774-A549-AE88-82642547D8C3}" destId="{A11A4E30-BAB7-5C4F-98B0-73976160D2C9}" srcOrd="3" destOrd="0" presId="urn:microsoft.com/office/officeart/2005/8/layout/hierarchy3"/>
    <dgm:cxn modelId="{6E0E69AC-F856-2242-A1F4-A508562C327B}" type="presParOf" srcId="{A050714D-D774-A549-AE88-82642547D8C3}" destId="{23721505-EC5A-FC47-AB72-068FF38E1029}" srcOrd="4" destOrd="0" presId="urn:microsoft.com/office/officeart/2005/8/layout/hierarchy3"/>
    <dgm:cxn modelId="{924F9AC2-5D9B-7343-8904-1DFF939CD5A7}" type="presParOf" srcId="{A050714D-D774-A549-AE88-82642547D8C3}" destId="{9589E323-F2FC-9C43-A6DA-07E40505C12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9C68B-4E40-422C-942D-F26EF58E152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5CAD5B-A314-9E42-93EE-3A37B453F68B}">
      <dgm:prSet phldrT="[Text]"/>
      <dgm:spPr/>
      <dgm:t>
        <a:bodyPr/>
        <a:lstStyle/>
        <a:p>
          <a:r>
            <a:rPr lang="en-US" b="1" dirty="0" smtClean="0"/>
            <a:t>Structural Racism</a:t>
          </a:r>
        </a:p>
      </dgm:t>
    </dgm:pt>
    <dgm:pt modelId="{2CE765E5-7B7A-134F-BEA3-995CD9C6B618}" type="parTrans" cxnId="{BB181E0D-9714-F647-8F99-866BEFDCB690}">
      <dgm:prSet/>
      <dgm:spPr/>
      <dgm:t>
        <a:bodyPr/>
        <a:lstStyle/>
        <a:p>
          <a:endParaRPr lang="en-US"/>
        </a:p>
      </dgm:t>
    </dgm:pt>
    <dgm:pt modelId="{6985D74E-E808-624C-94D9-3D03E7BB2744}" type="sibTrans" cxnId="{BB181E0D-9714-F647-8F99-866BEFDCB690}">
      <dgm:prSet/>
      <dgm:spPr/>
      <dgm:t>
        <a:bodyPr/>
        <a:lstStyle/>
        <a:p>
          <a:endParaRPr lang="en-US"/>
        </a:p>
      </dgm:t>
    </dgm:pt>
    <dgm:pt modelId="{A574216A-2372-AF42-91FA-2E27126D33D0}">
      <dgm:prSet/>
      <dgm:spPr>
        <a:effectLst>
          <a:glow rad="101600">
            <a:schemeClr val="accent2">
              <a:lumMod val="60000"/>
              <a:lumOff val="40000"/>
              <a:alpha val="75000"/>
            </a:schemeClr>
          </a:glow>
          <a:softEdge rad="127000"/>
        </a:effectLst>
      </dgm:spPr>
      <dgm:t>
        <a:bodyPr/>
        <a:lstStyle/>
        <a:p>
          <a:r>
            <a:rPr lang="en-US" b="1" dirty="0" smtClean="0"/>
            <a:t>Policies</a:t>
          </a:r>
          <a:endParaRPr lang="en-US" b="1" dirty="0"/>
        </a:p>
      </dgm:t>
    </dgm:pt>
    <dgm:pt modelId="{A08D2A5A-78A8-4649-8C10-C4FC918E5927}" type="parTrans" cxnId="{A180AE0D-7575-8E49-BC68-B6205A8279E4}">
      <dgm:prSet/>
      <dgm:spPr/>
      <dgm:t>
        <a:bodyPr/>
        <a:lstStyle/>
        <a:p>
          <a:endParaRPr lang="en-US"/>
        </a:p>
      </dgm:t>
    </dgm:pt>
    <dgm:pt modelId="{7C3AC0F4-F6E5-6D44-8AEE-77BA5DDB5F66}" type="sibTrans" cxnId="{A180AE0D-7575-8E49-BC68-B6205A8279E4}">
      <dgm:prSet/>
      <dgm:spPr/>
      <dgm:t>
        <a:bodyPr/>
        <a:lstStyle/>
        <a:p>
          <a:endParaRPr lang="en-US"/>
        </a:p>
      </dgm:t>
    </dgm:pt>
    <dgm:pt modelId="{02C5DE01-2927-484E-92A3-474B814C3DE8}">
      <dgm:prSet/>
      <dgm:spPr>
        <a:effectLst>
          <a:glow rad="101600">
            <a:schemeClr val="accent2">
              <a:lumMod val="60000"/>
              <a:lumOff val="40000"/>
              <a:alpha val="75000"/>
            </a:schemeClr>
          </a:glow>
          <a:softEdge rad="127000"/>
        </a:effectLst>
      </dgm:spPr>
      <dgm:t>
        <a:bodyPr/>
        <a:lstStyle/>
        <a:p>
          <a:r>
            <a:rPr lang="en-US" b="1" dirty="0" smtClean="0"/>
            <a:t>Practices</a:t>
          </a:r>
          <a:endParaRPr lang="en-US" b="1" dirty="0"/>
        </a:p>
      </dgm:t>
    </dgm:pt>
    <dgm:pt modelId="{A5D2BCA1-FDE2-B94A-AFBB-13447087BA6C}" type="parTrans" cxnId="{6EE7DDA8-EB60-7E4B-B5F5-B10CE2679BD9}">
      <dgm:prSet/>
      <dgm:spPr/>
      <dgm:t>
        <a:bodyPr/>
        <a:lstStyle/>
        <a:p>
          <a:endParaRPr lang="en-US"/>
        </a:p>
      </dgm:t>
    </dgm:pt>
    <dgm:pt modelId="{37FDE579-6BAE-4747-94B6-3935598BCD12}" type="sibTrans" cxnId="{6EE7DDA8-EB60-7E4B-B5F5-B10CE2679BD9}">
      <dgm:prSet/>
      <dgm:spPr/>
      <dgm:t>
        <a:bodyPr/>
        <a:lstStyle/>
        <a:p>
          <a:endParaRPr lang="en-US"/>
        </a:p>
      </dgm:t>
    </dgm:pt>
    <dgm:pt modelId="{0AF962D6-9530-8D44-86DC-70D17552A22E}">
      <dgm:prSet/>
      <dgm:spPr/>
      <dgm:t>
        <a:bodyPr/>
        <a:lstStyle/>
        <a:p>
          <a:r>
            <a:rPr lang="en-US" b="0" dirty="0" smtClean="0">
              <a:solidFill>
                <a:schemeClr val="bg1">
                  <a:lumMod val="50000"/>
                </a:schemeClr>
              </a:solidFill>
            </a:rPr>
            <a:t>Cultural Messages (convey beliefs)</a:t>
          </a:r>
          <a:endParaRPr lang="en-US" b="0" dirty="0">
            <a:solidFill>
              <a:schemeClr val="bg1">
                <a:lumMod val="50000"/>
              </a:schemeClr>
            </a:solidFill>
          </a:endParaRPr>
        </a:p>
      </dgm:t>
    </dgm:pt>
    <dgm:pt modelId="{7DE73CCA-4576-AA44-98E5-C069070AF2CA}" type="parTrans" cxnId="{C84D587E-7DB1-654F-975C-A69B529C998E}">
      <dgm:prSet/>
      <dgm:spPr/>
      <dgm:t>
        <a:bodyPr/>
        <a:lstStyle/>
        <a:p>
          <a:endParaRPr lang="en-US"/>
        </a:p>
      </dgm:t>
    </dgm:pt>
    <dgm:pt modelId="{73C1A884-4644-F448-9452-31722D6724D4}" type="sibTrans" cxnId="{C84D587E-7DB1-654F-975C-A69B529C998E}">
      <dgm:prSet/>
      <dgm:spPr/>
      <dgm:t>
        <a:bodyPr/>
        <a:lstStyle/>
        <a:p>
          <a:endParaRPr lang="en-US"/>
        </a:p>
      </dgm:t>
    </dgm:pt>
    <dgm:pt modelId="{03969719-89C8-0C4A-9AD4-8369DB2F6B92}" type="pres">
      <dgm:prSet presAssocID="{AE79C68B-4E40-422C-942D-F26EF58E15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EEE72B-D8EB-7843-8F0F-D93A81F46571}" type="pres">
      <dgm:prSet presAssocID="{0F5CAD5B-A314-9E42-93EE-3A37B453F68B}" presName="root" presStyleCnt="0"/>
      <dgm:spPr/>
    </dgm:pt>
    <dgm:pt modelId="{7C2456DF-6072-9E4F-9669-B8CF98232632}" type="pres">
      <dgm:prSet presAssocID="{0F5CAD5B-A314-9E42-93EE-3A37B453F68B}" presName="rootComposite" presStyleCnt="0"/>
      <dgm:spPr/>
    </dgm:pt>
    <dgm:pt modelId="{42582FCF-8ADD-4349-998B-9B572ACB3052}" type="pres">
      <dgm:prSet presAssocID="{0F5CAD5B-A314-9E42-93EE-3A37B453F68B}" presName="rootText" presStyleLbl="node1" presStyleIdx="0" presStyleCnt="1"/>
      <dgm:spPr/>
      <dgm:t>
        <a:bodyPr/>
        <a:lstStyle/>
        <a:p>
          <a:endParaRPr lang="en-US"/>
        </a:p>
      </dgm:t>
    </dgm:pt>
    <dgm:pt modelId="{0E9805FC-B17A-6843-B5CE-6F122D0FED95}" type="pres">
      <dgm:prSet presAssocID="{0F5CAD5B-A314-9E42-93EE-3A37B453F68B}" presName="rootConnector" presStyleLbl="node1" presStyleIdx="0" presStyleCnt="1"/>
      <dgm:spPr/>
      <dgm:t>
        <a:bodyPr/>
        <a:lstStyle/>
        <a:p>
          <a:endParaRPr lang="en-US"/>
        </a:p>
      </dgm:t>
    </dgm:pt>
    <dgm:pt modelId="{DAD9262B-4600-C049-8BC6-B20AFA01A464}" type="pres">
      <dgm:prSet presAssocID="{0F5CAD5B-A314-9E42-93EE-3A37B453F68B}" presName="childShape" presStyleCnt="0"/>
      <dgm:spPr/>
    </dgm:pt>
    <dgm:pt modelId="{87452202-DAAD-CB4E-8413-27E22CD6EB40}" type="pres">
      <dgm:prSet presAssocID="{A08D2A5A-78A8-4649-8C10-C4FC918E5927}" presName="Name13" presStyleLbl="parChTrans1D2" presStyleIdx="0" presStyleCnt="3"/>
      <dgm:spPr/>
      <dgm:t>
        <a:bodyPr/>
        <a:lstStyle/>
        <a:p>
          <a:endParaRPr lang="en-US"/>
        </a:p>
      </dgm:t>
    </dgm:pt>
    <dgm:pt modelId="{5D3B72A7-0179-4145-B422-DAF0B0D561EE}" type="pres">
      <dgm:prSet presAssocID="{A574216A-2372-AF42-91FA-2E27126D33D0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F2C5E-46D9-0140-9D1A-90D65738F608}" type="pres">
      <dgm:prSet presAssocID="{A5D2BCA1-FDE2-B94A-AFBB-13447087BA6C}" presName="Name13" presStyleLbl="parChTrans1D2" presStyleIdx="1" presStyleCnt="3"/>
      <dgm:spPr/>
      <dgm:t>
        <a:bodyPr/>
        <a:lstStyle/>
        <a:p>
          <a:endParaRPr lang="en-US"/>
        </a:p>
      </dgm:t>
    </dgm:pt>
    <dgm:pt modelId="{DC5F0BDD-DBE9-4040-90B5-E1938E870C69}" type="pres">
      <dgm:prSet presAssocID="{02C5DE01-2927-484E-92A3-474B814C3DE8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003D9-01BD-D140-9AF1-3CBBC66D23F4}" type="pres">
      <dgm:prSet presAssocID="{7DE73CCA-4576-AA44-98E5-C069070AF2CA}" presName="Name13" presStyleLbl="parChTrans1D2" presStyleIdx="2" presStyleCnt="3"/>
      <dgm:spPr/>
      <dgm:t>
        <a:bodyPr/>
        <a:lstStyle/>
        <a:p>
          <a:endParaRPr lang="en-US"/>
        </a:p>
      </dgm:t>
    </dgm:pt>
    <dgm:pt modelId="{1D7D9845-47A6-9741-9C42-930E29F52C50}" type="pres">
      <dgm:prSet presAssocID="{0AF962D6-9530-8D44-86DC-70D17552A22E}" presName="childText" presStyleLbl="bgAcc1" presStyleIdx="2" presStyleCnt="3" custScaleX="165576" custLinFactY="16081" custLinFactNeighborX="4635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066A2-0BE8-7F4E-A237-F4ED830D32C2}" type="presOf" srcId="{7DE73CCA-4576-AA44-98E5-C069070AF2CA}" destId="{1B3003D9-01BD-D140-9AF1-3CBBC66D23F4}" srcOrd="0" destOrd="0" presId="urn:microsoft.com/office/officeart/2005/8/layout/hierarchy3"/>
    <dgm:cxn modelId="{ADFF4B70-3469-2F43-8F74-87D46BF122A7}" type="presOf" srcId="{A5D2BCA1-FDE2-B94A-AFBB-13447087BA6C}" destId="{C93F2C5E-46D9-0140-9D1A-90D65738F608}" srcOrd="0" destOrd="0" presId="urn:microsoft.com/office/officeart/2005/8/layout/hierarchy3"/>
    <dgm:cxn modelId="{2D315DA9-786A-6E4E-AAC8-DA9D6F710996}" type="presOf" srcId="{02C5DE01-2927-484E-92A3-474B814C3DE8}" destId="{DC5F0BDD-DBE9-4040-90B5-E1938E870C69}" srcOrd="0" destOrd="0" presId="urn:microsoft.com/office/officeart/2005/8/layout/hierarchy3"/>
    <dgm:cxn modelId="{B01AF512-F544-BA4B-AC00-CACC3240FD87}" type="presOf" srcId="{A574216A-2372-AF42-91FA-2E27126D33D0}" destId="{5D3B72A7-0179-4145-B422-DAF0B0D561EE}" srcOrd="0" destOrd="0" presId="urn:microsoft.com/office/officeart/2005/8/layout/hierarchy3"/>
    <dgm:cxn modelId="{AC8B44FB-F675-E74C-A89F-4B8544CFCA50}" type="presOf" srcId="{A08D2A5A-78A8-4649-8C10-C4FC918E5927}" destId="{87452202-DAAD-CB4E-8413-27E22CD6EB40}" srcOrd="0" destOrd="0" presId="urn:microsoft.com/office/officeart/2005/8/layout/hierarchy3"/>
    <dgm:cxn modelId="{EAF8AAF7-D5C9-BC4D-B1C6-3BA34A2DF562}" type="presOf" srcId="{0F5CAD5B-A314-9E42-93EE-3A37B453F68B}" destId="{0E9805FC-B17A-6843-B5CE-6F122D0FED95}" srcOrd="1" destOrd="0" presId="urn:microsoft.com/office/officeart/2005/8/layout/hierarchy3"/>
    <dgm:cxn modelId="{DBDA493C-A9BE-434F-9860-2A1C21FEAF59}" type="presOf" srcId="{AE79C68B-4E40-422C-942D-F26EF58E152F}" destId="{03969719-89C8-0C4A-9AD4-8369DB2F6B92}" srcOrd="0" destOrd="0" presId="urn:microsoft.com/office/officeart/2005/8/layout/hierarchy3"/>
    <dgm:cxn modelId="{C84D587E-7DB1-654F-975C-A69B529C998E}" srcId="{0F5CAD5B-A314-9E42-93EE-3A37B453F68B}" destId="{0AF962D6-9530-8D44-86DC-70D17552A22E}" srcOrd="2" destOrd="0" parTransId="{7DE73CCA-4576-AA44-98E5-C069070AF2CA}" sibTransId="{73C1A884-4644-F448-9452-31722D6724D4}"/>
    <dgm:cxn modelId="{6EE7DDA8-EB60-7E4B-B5F5-B10CE2679BD9}" srcId="{0F5CAD5B-A314-9E42-93EE-3A37B453F68B}" destId="{02C5DE01-2927-484E-92A3-474B814C3DE8}" srcOrd="1" destOrd="0" parTransId="{A5D2BCA1-FDE2-B94A-AFBB-13447087BA6C}" sibTransId="{37FDE579-6BAE-4747-94B6-3935598BCD12}"/>
    <dgm:cxn modelId="{3D4E790B-455C-454A-B050-3CE2EA8A1528}" type="presOf" srcId="{0AF962D6-9530-8D44-86DC-70D17552A22E}" destId="{1D7D9845-47A6-9741-9C42-930E29F52C50}" srcOrd="0" destOrd="0" presId="urn:microsoft.com/office/officeart/2005/8/layout/hierarchy3"/>
    <dgm:cxn modelId="{A180AE0D-7575-8E49-BC68-B6205A8279E4}" srcId="{0F5CAD5B-A314-9E42-93EE-3A37B453F68B}" destId="{A574216A-2372-AF42-91FA-2E27126D33D0}" srcOrd="0" destOrd="0" parTransId="{A08D2A5A-78A8-4649-8C10-C4FC918E5927}" sibTransId="{7C3AC0F4-F6E5-6D44-8AEE-77BA5DDB5F66}"/>
    <dgm:cxn modelId="{98950BDA-099B-464A-9662-4FE6907A60B6}" type="presOf" srcId="{0F5CAD5B-A314-9E42-93EE-3A37B453F68B}" destId="{42582FCF-8ADD-4349-998B-9B572ACB3052}" srcOrd="0" destOrd="0" presId="urn:microsoft.com/office/officeart/2005/8/layout/hierarchy3"/>
    <dgm:cxn modelId="{BB181E0D-9714-F647-8F99-866BEFDCB690}" srcId="{AE79C68B-4E40-422C-942D-F26EF58E152F}" destId="{0F5CAD5B-A314-9E42-93EE-3A37B453F68B}" srcOrd="0" destOrd="0" parTransId="{2CE765E5-7B7A-134F-BEA3-995CD9C6B618}" sibTransId="{6985D74E-E808-624C-94D9-3D03E7BB2744}"/>
    <dgm:cxn modelId="{023B7C9E-0D84-4247-9D8E-081BC2FAB2FD}" type="presParOf" srcId="{03969719-89C8-0C4A-9AD4-8369DB2F6B92}" destId="{50EEE72B-D8EB-7843-8F0F-D93A81F46571}" srcOrd="0" destOrd="0" presId="urn:microsoft.com/office/officeart/2005/8/layout/hierarchy3"/>
    <dgm:cxn modelId="{650292BB-DCA2-1640-9B3A-E211E2D1E544}" type="presParOf" srcId="{50EEE72B-D8EB-7843-8F0F-D93A81F46571}" destId="{7C2456DF-6072-9E4F-9669-B8CF98232632}" srcOrd="0" destOrd="0" presId="urn:microsoft.com/office/officeart/2005/8/layout/hierarchy3"/>
    <dgm:cxn modelId="{90DC62B0-0BC4-A24F-9AE1-B75DF4E4F395}" type="presParOf" srcId="{7C2456DF-6072-9E4F-9669-B8CF98232632}" destId="{42582FCF-8ADD-4349-998B-9B572ACB3052}" srcOrd="0" destOrd="0" presId="urn:microsoft.com/office/officeart/2005/8/layout/hierarchy3"/>
    <dgm:cxn modelId="{90E5CC9A-7F17-2044-A770-5379421B6009}" type="presParOf" srcId="{7C2456DF-6072-9E4F-9669-B8CF98232632}" destId="{0E9805FC-B17A-6843-B5CE-6F122D0FED95}" srcOrd="1" destOrd="0" presId="urn:microsoft.com/office/officeart/2005/8/layout/hierarchy3"/>
    <dgm:cxn modelId="{B17AA445-0CB1-9F44-9EF6-DC394E901C78}" type="presParOf" srcId="{50EEE72B-D8EB-7843-8F0F-D93A81F46571}" destId="{DAD9262B-4600-C049-8BC6-B20AFA01A464}" srcOrd="1" destOrd="0" presId="urn:microsoft.com/office/officeart/2005/8/layout/hierarchy3"/>
    <dgm:cxn modelId="{AA3F29C8-BCDB-8A4F-B5EA-E8D2E9D19133}" type="presParOf" srcId="{DAD9262B-4600-C049-8BC6-B20AFA01A464}" destId="{87452202-DAAD-CB4E-8413-27E22CD6EB40}" srcOrd="0" destOrd="0" presId="urn:microsoft.com/office/officeart/2005/8/layout/hierarchy3"/>
    <dgm:cxn modelId="{9978880B-A715-9F49-9CDA-14ED964F6CF4}" type="presParOf" srcId="{DAD9262B-4600-C049-8BC6-B20AFA01A464}" destId="{5D3B72A7-0179-4145-B422-DAF0B0D561EE}" srcOrd="1" destOrd="0" presId="urn:microsoft.com/office/officeart/2005/8/layout/hierarchy3"/>
    <dgm:cxn modelId="{55C22FB3-3296-C447-8916-353AC793AD61}" type="presParOf" srcId="{DAD9262B-4600-C049-8BC6-B20AFA01A464}" destId="{C93F2C5E-46D9-0140-9D1A-90D65738F608}" srcOrd="2" destOrd="0" presId="urn:microsoft.com/office/officeart/2005/8/layout/hierarchy3"/>
    <dgm:cxn modelId="{EDEB3BA9-F110-6D46-BBC8-D28DC1E0FB1E}" type="presParOf" srcId="{DAD9262B-4600-C049-8BC6-B20AFA01A464}" destId="{DC5F0BDD-DBE9-4040-90B5-E1938E870C69}" srcOrd="3" destOrd="0" presId="urn:microsoft.com/office/officeart/2005/8/layout/hierarchy3"/>
    <dgm:cxn modelId="{867766D0-CF75-3A42-B47F-E3F5723E8353}" type="presParOf" srcId="{DAD9262B-4600-C049-8BC6-B20AFA01A464}" destId="{1B3003D9-01BD-D140-9AF1-3CBBC66D23F4}" srcOrd="4" destOrd="0" presId="urn:microsoft.com/office/officeart/2005/8/layout/hierarchy3"/>
    <dgm:cxn modelId="{FD01A967-69D5-8D4B-BCD7-4C1AE1C369F3}" type="presParOf" srcId="{DAD9262B-4600-C049-8BC6-B20AFA01A464}" destId="{1D7D9845-47A6-9741-9C42-930E29F52C5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9C68B-4E40-422C-942D-F26EF58E152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F02255-EE9D-49C8-9C2D-9ED52208D057}">
      <dgm:prSet/>
      <dgm:spPr>
        <a:effectLst>
          <a:glow rad="101600">
            <a:schemeClr val="accent2">
              <a:lumMod val="60000"/>
              <a:lumOff val="40000"/>
              <a:alpha val="75000"/>
            </a:schemeClr>
          </a:glow>
          <a:softEdge rad="127000"/>
        </a:effectLst>
      </dgm:spPr>
      <dgm:t>
        <a:bodyPr/>
        <a:lstStyle/>
        <a:p>
          <a:r>
            <a:rPr lang="en-US" b="1" dirty="0" smtClean="0"/>
            <a:t>Cultural Messages </a:t>
          </a:r>
          <a:r>
            <a:rPr lang="en-US" dirty="0" smtClean="0"/>
            <a:t>(convey beliefs)</a:t>
          </a:r>
          <a:endParaRPr lang="en-US" dirty="0"/>
        </a:p>
      </dgm:t>
    </dgm:pt>
    <dgm:pt modelId="{A908EBA5-8B14-4B92-A696-D69C4E138345}">
      <dgm:prSet/>
      <dgm:spPr/>
      <dgm:t>
        <a:bodyPr/>
        <a:lstStyle/>
        <a:p>
          <a:r>
            <a:rPr lang="en-US" dirty="0" smtClean="0"/>
            <a:t>Practices</a:t>
          </a:r>
          <a:endParaRPr lang="en-US" dirty="0"/>
        </a:p>
      </dgm:t>
    </dgm:pt>
    <dgm:pt modelId="{E34FB357-1469-4461-B44E-875910EA8FE8}">
      <dgm:prSet/>
      <dgm:spPr/>
      <dgm:t>
        <a:bodyPr/>
        <a:lstStyle/>
        <a:p>
          <a:r>
            <a:rPr lang="en-US" dirty="0" smtClean="0"/>
            <a:t>Policies</a:t>
          </a:r>
          <a:endParaRPr lang="en-US" dirty="0"/>
        </a:p>
      </dgm:t>
    </dgm:pt>
    <dgm:pt modelId="{485CAAD4-DF94-4FEF-812D-C2F8D7B205BC}">
      <dgm:prSet phldrT="[Text]"/>
      <dgm:spPr/>
      <dgm:t>
        <a:bodyPr/>
        <a:lstStyle/>
        <a:p>
          <a:r>
            <a:rPr lang="en-US" b="1" dirty="0" smtClean="0"/>
            <a:t>Structural Racism</a:t>
          </a:r>
        </a:p>
      </dgm:t>
    </dgm:pt>
    <dgm:pt modelId="{E9C9EFEC-FA77-454C-8884-5538B7E1843C}" type="sibTrans" cxnId="{1641265C-4BCC-4E41-A482-119BB5E9A175}">
      <dgm:prSet/>
      <dgm:spPr/>
      <dgm:t>
        <a:bodyPr/>
        <a:lstStyle/>
        <a:p>
          <a:endParaRPr lang="en-US"/>
        </a:p>
      </dgm:t>
    </dgm:pt>
    <dgm:pt modelId="{24183ACB-0F6D-47E6-8E79-CB17AA1387DD}" type="parTrans" cxnId="{1641265C-4BCC-4E41-A482-119BB5E9A175}">
      <dgm:prSet/>
      <dgm:spPr/>
      <dgm:t>
        <a:bodyPr/>
        <a:lstStyle/>
        <a:p>
          <a:endParaRPr lang="en-US"/>
        </a:p>
      </dgm:t>
    </dgm:pt>
    <dgm:pt modelId="{8C9B3335-C985-4C25-88C1-23845388AE49}" type="sibTrans" cxnId="{73B90E13-274B-4B52-9ACD-BC56DF86823D}">
      <dgm:prSet/>
      <dgm:spPr/>
      <dgm:t>
        <a:bodyPr/>
        <a:lstStyle/>
        <a:p>
          <a:endParaRPr lang="en-US"/>
        </a:p>
      </dgm:t>
    </dgm:pt>
    <dgm:pt modelId="{B3F57AA9-0A75-401B-93F8-AA84BD2D54F6}" type="parTrans" cxnId="{73B90E13-274B-4B52-9ACD-BC56DF86823D}">
      <dgm:prSet/>
      <dgm:spPr/>
      <dgm:t>
        <a:bodyPr/>
        <a:lstStyle/>
        <a:p>
          <a:endParaRPr lang="en-US"/>
        </a:p>
      </dgm:t>
    </dgm:pt>
    <dgm:pt modelId="{98E814FF-F2F8-47F6-A437-6F1097CA65D0}" type="sibTrans" cxnId="{E08752FF-767B-45B9-8C93-390928ECF183}">
      <dgm:prSet/>
      <dgm:spPr/>
      <dgm:t>
        <a:bodyPr/>
        <a:lstStyle/>
        <a:p>
          <a:endParaRPr lang="en-US"/>
        </a:p>
      </dgm:t>
    </dgm:pt>
    <dgm:pt modelId="{2A34CB2B-591F-4A97-B1A0-04C270D3BA05}" type="parTrans" cxnId="{E08752FF-767B-45B9-8C93-390928ECF183}">
      <dgm:prSet/>
      <dgm:spPr/>
      <dgm:t>
        <a:bodyPr/>
        <a:lstStyle/>
        <a:p>
          <a:endParaRPr lang="en-US"/>
        </a:p>
      </dgm:t>
    </dgm:pt>
    <dgm:pt modelId="{83EC5C4D-8F94-4EB1-9A11-66320FDAF9DA}" type="sibTrans" cxnId="{97E416A6-2BEB-45F2-85F2-8999BD3315C5}">
      <dgm:prSet/>
      <dgm:spPr/>
      <dgm:t>
        <a:bodyPr/>
        <a:lstStyle/>
        <a:p>
          <a:endParaRPr lang="en-US"/>
        </a:p>
      </dgm:t>
    </dgm:pt>
    <dgm:pt modelId="{180BD3A5-F84E-4D3B-899C-06F0E0B15FA3}" type="parTrans" cxnId="{97E416A6-2BEB-45F2-85F2-8999BD3315C5}">
      <dgm:prSet/>
      <dgm:spPr/>
      <dgm:t>
        <a:bodyPr/>
        <a:lstStyle/>
        <a:p>
          <a:endParaRPr lang="en-US"/>
        </a:p>
      </dgm:t>
    </dgm:pt>
    <dgm:pt modelId="{03969719-89C8-0C4A-9AD4-8369DB2F6B92}" type="pres">
      <dgm:prSet presAssocID="{AE79C68B-4E40-422C-942D-F26EF58E15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6D5DB0-D8E1-B148-93F0-8C3955870EA5}" type="pres">
      <dgm:prSet presAssocID="{485CAAD4-DF94-4FEF-812D-C2F8D7B205BC}" presName="root" presStyleCnt="0"/>
      <dgm:spPr/>
    </dgm:pt>
    <dgm:pt modelId="{71635CBD-D5AF-DE4C-9760-C180071E6BD5}" type="pres">
      <dgm:prSet presAssocID="{485CAAD4-DF94-4FEF-812D-C2F8D7B205BC}" presName="rootComposite" presStyleCnt="0"/>
      <dgm:spPr/>
    </dgm:pt>
    <dgm:pt modelId="{57A08A27-7384-E545-8A8B-9708304D97EC}" type="pres">
      <dgm:prSet presAssocID="{485CAAD4-DF94-4FEF-812D-C2F8D7B205BC}" presName="rootText" presStyleLbl="node1" presStyleIdx="0" presStyleCnt="1"/>
      <dgm:spPr/>
      <dgm:t>
        <a:bodyPr/>
        <a:lstStyle/>
        <a:p>
          <a:endParaRPr lang="en-US"/>
        </a:p>
      </dgm:t>
    </dgm:pt>
    <dgm:pt modelId="{0D8D7CB5-085A-6145-B620-8332A98DAE9F}" type="pres">
      <dgm:prSet presAssocID="{485CAAD4-DF94-4FEF-812D-C2F8D7B205BC}" presName="rootConnector" presStyleLbl="node1" presStyleIdx="0" presStyleCnt="1"/>
      <dgm:spPr/>
      <dgm:t>
        <a:bodyPr/>
        <a:lstStyle/>
        <a:p>
          <a:endParaRPr lang="en-US"/>
        </a:p>
      </dgm:t>
    </dgm:pt>
    <dgm:pt modelId="{A050714D-D774-A549-AE88-82642547D8C3}" type="pres">
      <dgm:prSet presAssocID="{485CAAD4-DF94-4FEF-812D-C2F8D7B205BC}" presName="childShape" presStyleCnt="0"/>
      <dgm:spPr/>
    </dgm:pt>
    <dgm:pt modelId="{BC02CF4E-7B50-BC4D-91A3-BE93DE267E47}" type="pres">
      <dgm:prSet presAssocID="{180BD3A5-F84E-4D3B-899C-06F0E0B15FA3}" presName="Name13" presStyleLbl="parChTrans1D2" presStyleIdx="0" presStyleCnt="3"/>
      <dgm:spPr/>
      <dgm:t>
        <a:bodyPr/>
        <a:lstStyle/>
        <a:p>
          <a:endParaRPr lang="en-US"/>
        </a:p>
      </dgm:t>
    </dgm:pt>
    <dgm:pt modelId="{A9990E2B-33BE-6645-B741-C47E146D9A3C}" type="pres">
      <dgm:prSet presAssocID="{E34FB357-1469-4461-B44E-875910EA8FE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CE511-494D-AA46-8349-E8C9CF97A31B}" type="pres">
      <dgm:prSet presAssocID="{2A34CB2B-591F-4A97-B1A0-04C270D3BA05}" presName="Name13" presStyleLbl="parChTrans1D2" presStyleIdx="1" presStyleCnt="3"/>
      <dgm:spPr/>
      <dgm:t>
        <a:bodyPr/>
        <a:lstStyle/>
        <a:p>
          <a:endParaRPr lang="en-US"/>
        </a:p>
      </dgm:t>
    </dgm:pt>
    <dgm:pt modelId="{A11A4E30-BAB7-5C4F-98B0-73976160D2C9}" type="pres">
      <dgm:prSet presAssocID="{A908EBA5-8B14-4B92-A696-D69C4E138345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21505-EC5A-FC47-AB72-068FF38E1029}" type="pres">
      <dgm:prSet presAssocID="{B3F57AA9-0A75-401B-93F8-AA84BD2D54F6}" presName="Name13" presStyleLbl="parChTrans1D2" presStyleIdx="2" presStyleCnt="3"/>
      <dgm:spPr/>
      <dgm:t>
        <a:bodyPr/>
        <a:lstStyle/>
        <a:p>
          <a:endParaRPr lang="en-US"/>
        </a:p>
      </dgm:t>
    </dgm:pt>
    <dgm:pt modelId="{9589E323-F2FC-9C43-A6DA-07E40505C124}" type="pres">
      <dgm:prSet presAssocID="{52F02255-EE9D-49C8-9C2D-9ED52208D057}" presName="childText" presStyleLbl="bgAcc1" presStyleIdx="2" presStyleCnt="3" custScaleX="165576" custLinFactY="16081" custLinFactNeighborX="4635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8752FF-767B-45B9-8C93-390928ECF183}" srcId="{485CAAD4-DF94-4FEF-812D-C2F8D7B205BC}" destId="{A908EBA5-8B14-4B92-A696-D69C4E138345}" srcOrd="1" destOrd="0" parTransId="{2A34CB2B-591F-4A97-B1A0-04C270D3BA05}" sibTransId="{98E814FF-F2F8-47F6-A437-6F1097CA65D0}"/>
    <dgm:cxn modelId="{1641265C-4BCC-4E41-A482-119BB5E9A175}" srcId="{AE79C68B-4E40-422C-942D-F26EF58E152F}" destId="{485CAAD4-DF94-4FEF-812D-C2F8D7B205BC}" srcOrd="0" destOrd="0" parTransId="{24183ACB-0F6D-47E6-8E79-CB17AA1387DD}" sibTransId="{E9C9EFEC-FA77-454C-8884-5538B7E1843C}"/>
    <dgm:cxn modelId="{D9EE388A-E82F-D241-B973-8FA5580704A5}" type="presOf" srcId="{485CAAD4-DF94-4FEF-812D-C2F8D7B205BC}" destId="{57A08A27-7384-E545-8A8B-9708304D97EC}" srcOrd="0" destOrd="0" presId="urn:microsoft.com/office/officeart/2005/8/layout/hierarchy3"/>
    <dgm:cxn modelId="{8E5F1608-7B81-AE40-8BE2-324A34825D83}" type="presOf" srcId="{AE79C68B-4E40-422C-942D-F26EF58E152F}" destId="{03969719-89C8-0C4A-9AD4-8369DB2F6B92}" srcOrd="0" destOrd="0" presId="urn:microsoft.com/office/officeart/2005/8/layout/hierarchy3"/>
    <dgm:cxn modelId="{73B90E13-274B-4B52-9ACD-BC56DF86823D}" srcId="{485CAAD4-DF94-4FEF-812D-C2F8D7B205BC}" destId="{52F02255-EE9D-49C8-9C2D-9ED52208D057}" srcOrd="2" destOrd="0" parTransId="{B3F57AA9-0A75-401B-93F8-AA84BD2D54F6}" sibTransId="{8C9B3335-C985-4C25-88C1-23845388AE49}"/>
    <dgm:cxn modelId="{2B426DEE-5A28-C047-A691-FEFC94063BB9}" type="presOf" srcId="{2A34CB2B-591F-4A97-B1A0-04C270D3BA05}" destId="{CB6CE511-494D-AA46-8349-E8C9CF97A31B}" srcOrd="0" destOrd="0" presId="urn:microsoft.com/office/officeart/2005/8/layout/hierarchy3"/>
    <dgm:cxn modelId="{7E47563E-A0B2-084A-A32F-4488BBE0F117}" type="presOf" srcId="{180BD3A5-F84E-4D3B-899C-06F0E0B15FA3}" destId="{BC02CF4E-7B50-BC4D-91A3-BE93DE267E47}" srcOrd="0" destOrd="0" presId="urn:microsoft.com/office/officeart/2005/8/layout/hierarchy3"/>
    <dgm:cxn modelId="{32E3F5BC-5469-3847-8C92-5CEF15D54782}" type="presOf" srcId="{485CAAD4-DF94-4FEF-812D-C2F8D7B205BC}" destId="{0D8D7CB5-085A-6145-B620-8332A98DAE9F}" srcOrd="1" destOrd="0" presId="urn:microsoft.com/office/officeart/2005/8/layout/hierarchy3"/>
    <dgm:cxn modelId="{888455F8-836F-844D-9A85-245A8505574E}" type="presOf" srcId="{E34FB357-1469-4461-B44E-875910EA8FE8}" destId="{A9990E2B-33BE-6645-B741-C47E146D9A3C}" srcOrd="0" destOrd="0" presId="urn:microsoft.com/office/officeart/2005/8/layout/hierarchy3"/>
    <dgm:cxn modelId="{156C6160-070D-2B43-9882-2AB81A550CBD}" type="presOf" srcId="{B3F57AA9-0A75-401B-93F8-AA84BD2D54F6}" destId="{23721505-EC5A-FC47-AB72-068FF38E1029}" srcOrd="0" destOrd="0" presId="urn:microsoft.com/office/officeart/2005/8/layout/hierarchy3"/>
    <dgm:cxn modelId="{EF47CDB9-C2B2-4D47-B517-77DA09A2C43F}" type="presOf" srcId="{A908EBA5-8B14-4B92-A696-D69C4E138345}" destId="{A11A4E30-BAB7-5C4F-98B0-73976160D2C9}" srcOrd="0" destOrd="0" presId="urn:microsoft.com/office/officeart/2005/8/layout/hierarchy3"/>
    <dgm:cxn modelId="{97E416A6-2BEB-45F2-85F2-8999BD3315C5}" srcId="{485CAAD4-DF94-4FEF-812D-C2F8D7B205BC}" destId="{E34FB357-1469-4461-B44E-875910EA8FE8}" srcOrd="0" destOrd="0" parTransId="{180BD3A5-F84E-4D3B-899C-06F0E0B15FA3}" sibTransId="{83EC5C4D-8F94-4EB1-9A11-66320FDAF9DA}"/>
    <dgm:cxn modelId="{629B0BB8-5871-4F41-BECB-19FFA5155AA5}" type="presOf" srcId="{52F02255-EE9D-49C8-9C2D-9ED52208D057}" destId="{9589E323-F2FC-9C43-A6DA-07E40505C124}" srcOrd="0" destOrd="0" presId="urn:microsoft.com/office/officeart/2005/8/layout/hierarchy3"/>
    <dgm:cxn modelId="{0F52DFFD-F2CF-5347-98BE-549B25507172}" type="presParOf" srcId="{03969719-89C8-0C4A-9AD4-8369DB2F6B92}" destId="{CC6D5DB0-D8E1-B148-93F0-8C3955870EA5}" srcOrd="0" destOrd="0" presId="urn:microsoft.com/office/officeart/2005/8/layout/hierarchy3"/>
    <dgm:cxn modelId="{C3F931D1-AF80-484D-AD46-191BA1E144FB}" type="presParOf" srcId="{CC6D5DB0-D8E1-B148-93F0-8C3955870EA5}" destId="{71635CBD-D5AF-DE4C-9760-C180071E6BD5}" srcOrd="0" destOrd="0" presId="urn:microsoft.com/office/officeart/2005/8/layout/hierarchy3"/>
    <dgm:cxn modelId="{509E1F00-8A2E-8148-848A-18D8223AE5AB}" type="presParOf" srcId="{71635CBD-D5AF-DE4C-9760-C180071E6BD5}" destId="{57A08A27-7384-E545-8A8B-9708304D97EC}" srcOrd="0" destOrd="0" presId="urn:microsoft.com/office/officeart/2005/8/layout/hierarchy3"/>
    <dgm:cxn modelId="{CBA27A8B-BDF2-5F40-9D3C-6FE5FF4E82CC}" type="presParOf" srcId="{71635CBD-D5AF-DE4C-9760-C180071E6BD5}" destId="{0D8D7CB5-085A-6145-B620-8332A98DAE9F}" srcOrd="1" destOrd="0" presId="urn:microsoft.com/office/officeart/2005/8/layout/hierarchy3"/>
    <dgm:cxn modelId="{4EE1A113-E522-D64B-9F80-B2413C65868F}" type="presParOf" srcId="{CC6D5DB0-D8E1-B148-93F0-8C3955870EA5}" destId="{A050714D-D774-A549-AE88-82642547D8C3}" srcOrd="1" destOrd="0" presId="urn:microsoft.com/office/officeart/2005/8/layout/hierarchy3"/>
    <dgm:cxn modelId="{C00C9E64-C149-5D46-8237-6CC11CC9B780}" type="presParOf" srcId="{A050714D-D774-A549-AE88-82642547D8C3}" destId="{BC02CF4E-7B50-BC4D-91A3-BE93DE267E47}" srcOrd="0" destOrd="0" presId="urn:microsoft.com/office/officeart/2005/8/layout/hierarchy3"/>
    <dgm:cxn modelId="{FABA1ED0-BA1C-B544-A647-A764D2B92ADF}" type="presParOf" srcId="{A050714D-D774-A549-AE88-82642547D8C3}" destId="{A9990E2B-33BE-6645-B741-C47E146D9A3C}" srcOrd="1" destOrd="0" presId="urn:microsoft.com/office/officeart/2005/8/layout/hierarchy3"/>
    <dgm:cxn modelId="{8204CEA6-C349-1E4F-88DE-7A8A52ADEE31}" type="presParOf" srcId="{A050714D-D774-A549-AE88-82642547D8C3}" destId="{CB6CE511-494D-AA46-8349-E8C9CF97A31B}" srcOrd="2" destOrd="0" presId="urn:microsoft.com/office/officeart/2005/8/layout/hierarchy3"/>
    <dgm:cxn modelId="{98A81610-077C-A44B-9E6D-28DA0ADA2534}" type="presParOf" srcId="{A050714D-D774-A549-AE88-82642547D8C3}" destId="{A11A4E30-BAB7-5C4F-98B0-73976160D2C9}" srcOrd="3" destOrd="0" presId="urn:microsoft.com/office/officeart/2005/8/layout/hierarchy3"/>
    <dgm:cxn modelId="{9720D69F-9443-464D-B2B4-F5AF727D770B}" type="presParOf" srcId="{A050714D-D774-A549-AE88-82642547D8C3}" destId="{23721505-EC5A-FC47-AB72-068FF38E1029}" srcOrd="4" destOrd="0" presId="urn:microsoft.com/office/officeart/2005/8/layout/hierarchy3"/>
    <dgm:cxn modelId="{9622BDCD-BDE6-9A42-AF13-78B8C0C9D72E}" type="presParOf" srcId="{A050714D-D774-A549-AE88-82642547D8C3}" destId="{9589E323-F2FC-9C43-A6DA-07E40505C12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79C68B-4E40-422C-942D-F26EF58E152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F02255-EE9D-49C8-9C2D-9ED52208D057}">
      <dgm:prSet/>
      <dgm:spPr>
        <a:effectLst/>
      </dgm:spPr>
      <dgm:t>
        <a:bodyPr/>
        <a:lstStyle/>
        <a:p>
          <a:r>
            <a:rPr lang="en-US" b="1" dirty="0" smtClean="0"/>
            <a:t>Cultural Messages </a:t>
          </a:r>
          <a:r>
            <a:rPr lang="en-US" dirty="0" smtClean="0"/>
            <a:t>(convey beliefs)</a:t>
          </a:r>
          <a:endParaRPr lang="en-US" dirty="0"/>
        </a:p>
      </dgm:t>
    </dgm:pt>
    <dgm:pt modelId="{A908EBA5-8B14-4B92-A696-D69C4E138345}">
      <dgm:prSet/>
      <dgm:spPr/>
      <dgm:t>
        <a:bodyPr/>
        <a:lstStyle/>
        <a:p>
          <a:r>
            <a:rPr lang="en-US" b="1" dirty="0" smtClean="0"/>
            <a:t>Practices</a:t>
          </a:r>
          <a:endParaRPr lang="en-US" b="1" dirty="0"/>
        </a:p>
      </dgm:t>
    </dgm:pt>
    <dgm:pt modelId="{E34FB357-1469-4461-B44E-875910EA8FE8}">
      <dgm:prSet/>
      <dgm:spPr/>
      <dgm:t>
        <a:bodyPr/>
        <a:lstStyle/>
        <a:p>
          <a:r>
            <a:rPr lang="en-US" b="1" dirty="0" smtClean="0"/>
            <a:t>Policies</a:t>
          </a:r>
          <a:endParaRPr lang="en-US" b="1" dirty="0"/>
        </a:p>
      </dgm:t>
    </dgm:pt>
    <dgm:pt modelId="{485CAAD4-DF94-4FEF-812D-C2F8D7B205BC}">
      <dgm:prSet phldrT="[Text]"/>
      <dgm:spPr/>
      <dgm:t>
        <a:bodyPr/>
        <a:lstStyle/>
        <a:p>
          <a:r>
            <a:rPr lang="en-US" b="1" dirty="0" smtClean="0"/>
            <a:t>Structural Racism</a:t>
          </a:r>
        </a:p>
      </dgm:t>
    </dgm:pt>
    <dgm:pt modelId="{E9C9EFEC-FA77-454C-8884-5538B7E1843C}" type="sibTrans" cxnId="{1641265C-4BCC-4E41-A482-119BB5E9A175}">
      <dgm:prSet/>
      <dgm:spPr/>
      <dgm:t>
        <a:bodyPr/>
        <a:lstStyle/>
        <a:p>
          <a:endParaRPr lang="en-US"/>
        </a:p>
      </dgm:t>
    </dgm:pt>
    <dgm:pt modelId="{24183ACB-0F6D-47E6-8E79-CB17AA1387DD}" type="parTrans" cxnId="{1641265C-4BCC-4E41-A482-119BB5E9A175}">
      <dgm:prSet/>
      <dgm:spPr/>
      <dgm:t>
        <a:bodyPr/>
        <a:lstStyle/>
        <a:p>
          <a:endParaRPr lang="en-US"/>
        </a:p>
      </dgm:t>
    </dgm:pt>
    <dgm:pt modelId="{8C9B3335-C985-4C25-88C1-23845388AE49}" type="sibTrans" cxnId="{73B90E13-274B-4B52-9ACD-BC56DF86823D}">
      <dgm:prSet/>
      <dgm:spPr/>
      <dgm:t>
        <a:bodyPr/>
        <a:lstStyle/>
        <a:p>
          <a:endParaRPr lang="en-US"/>
        </a:p>
      </dgm:t>
    </dgm:pt>
    <dgm:pt modelId="{B3F57AA9-0A75-401B-93F8-AA84BD2D54F6}" type="parTrans" cxnId="{73B90E13-274B-4B52-9ACD-BC56DF86823D}">
      <dgm:prSet/>
      <dgm:spPr/>
      <dgm:t>
        <a:bodyPr/>
        <a:lstStyle/>
        <a:p>
          <a:endParaRPr lang="en-US"/>
        </a:p>
      </dgm:t>
    </dgm:pt>
    <dgm:pt modelId="{98E814FF-F2F8-47F6-A437-6F1097CA65D0}" type="sibTrans" cxnId="{E08752FF-767B-45B9-8C93-390928ECF183}">
      <dgm:prSet/>
      <dgm:spPr/>
      <dgm:t>
        <a:bodyPr/>
        <a:lstStyle/>
        <a:p>
          <a:endParaRPr lang="en-US"/>
        </a:p>
      </dgm:t>
    </dgm:pt>
    <dgm:pt modelId="{2A34CB2B-591F-4A97-B1A0-04C270D3BA05}" type="parTrans" cxnId="{E08752FF-767B-45B9-8C93-390928ECF183}">
      <dgm:prSet/>
      <dgm:spPr/>
      <dgm:t>
        <a:bodyPr/>
        <a:lstStyle/>
        <a:p>
          <a:endParaRPr lang="en-US"/>
        </a:p>
      </dgm:t>
    </dgm:pt>
    <dgm:pt modelId="{83EC5C4D-8F94-4EB1-9A11-66320FDAF9DA}" type="sibTrans" cxnId="{97E416A6-2BEB-45F2-85F2-8999BD3315C5}">
      <dgm:prSet/>
      <dgm:spPr/>
      <dgm:t>
        <a:bodyPr/>
        <a:lstStyle/>
        <a:p>
          <a:endParaRPr lang="en-US"/>
        </a:p>
      </dgm:t>
    </dgm:pt>
    <dgm:pt modelId="{180BD3A5-F84E-4D3B-899C-06F0E0B15FA3}" type="parTrans" cxnId="{97E416A6-2BEB-45F2-85F2-8999BD3315C5}">
      <dgm:prSet/>
      <dgm:spPr/>
      <dgm:t>
        <a:bodyPr/>
        <a:lstStyle/>
        <a:p>
          <a:endParaRPr lang="en-US"/>
        </a:p>
      </dgm:t>
    </dgm:pt>
    <dgm:pt modelId="{03969719-89C8-0C4A-9AD4-8369DB2F6B92}" type="pres">
      <dgm:prSet presAssocID="{AE79C68B-4E40-422C-942D-F26EF58E15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6D5DB0-D8E1-B148-93F0-8C3955870EA5}" type="pres">
      <dgm:prSet presAssocID="{485CAAD4-DF94-4FEF-812D-C2F8D7B205BC}" presName="root" presStyleCnt="0"/>
      <dgm:spPr/>
    </dgm:pt>
    <dgm:pt modelId="{71635CBD-D5AF-DE4C-9760-C180071E6BD5}" type="pres">
      <dgm:prSet presAssocID="{485CAAD4-DF94-4FEF-812D-C2F8D7B205BC}" presName="rootComposite" presStyleCnt="0"/>
      <dgm:spPr/>
    </dgm:pt>
    <dgm:pt modelId="{57A08A27-7384-E545-8A8B-9708304D97EC}" type="pres">
      <dgm:prSet presAssocID="{485CAAD4-DF94-4FEF-812D-C2F8D7B205BC}" presName="rootText" presStyleLbl="node1" presStyleIdx="0" presStyleCnt="1"/>
      <dgm:spPr/>
      <dgm:t>
        <a:bodyPr/>
        <a:lstStyle/>
        <a:p>
          <a:endParaRPr lang="en-US"/>
        </a:p>
      </dgm:t>
    </dgm:pt>
    <dgm:pt modelId="{0D8D7CB5-085A-6145-B620-8332A98DAE9F}" type="pres">
      <dgm:prSet presAssocID="{485CAAD4-DF94-4FEF-812D-C2F8D7B205BC}" presName="rootConnector" presStyleLbl="node1" presStyleIdx="0" presStyleCnt="1"/>
      <dgm:spPr/>
      <dgm:t>
        <a:bodyPr/>
        <a:lstStyle/>
        <a:p>
          <a:endParaRPr lang="en-US"/>
        </a:p>
      </dgm:t>
    </dgm:pt>
    <dgm:pt modelId="{A050714D-D774-A549-AE88-82642547D8C3}" type="pres">
      <dgm:prSet presAssocID="{485CAAD4-DF94-4FEF-812D-C2F8D7B205BC}" presName="childShape" presStyleCnt="0"/>
      <dgm:spPr/>
    </dgm:pt>
    <dgm:pt modelId="{BC02CF4E-7B50-BC4D-91A3-BE93DE267E47}" type="pres">
      <dgm:prSet presAssocID="{180BD3A5-F84E-4D3B-899C-06F0E0B15FA3}" presName="Name13" presStyleLbl="parChTrans1D2" presStyleIdx="0" presStyleCnt="3"/>
      <dgm:spPr/>
      <dgm:t>
        <a:bodyPr/>
        <a:lstStyle/>
        <a:p>
          <a:endParaRPr lang="en-US"/>
        </a:p>
      </dgm:t>
    </dgm:pt>
    <dgm:pt modelId="{A9990E2B-33BE-6645-B741-C47E146D9A3C}" type="pres">
      <dgm:prSet presAssocID="{E34FB357-1469-4461-B44E-875910EA8FE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CE511-494D-AA46-8349-E8C9CF97A31B}" type="pres">
      <dgm:prSet presAssocID="{2A34CB2B-591F-4A97-B1A0-04C270D3BA05}" presName="Name13" presStyleLbl="parChTrans1D2" presStyleIdx="1" presStyleCnt="3"/>
      <dgm:spPr/>
      <dgm:t>
        <a:bodyPr/>
        <a:lstStyle/>
        <a:p>
          <a:endParaRPr lang="en-US"/>
        </a:p>
      </dgm:t>
    </dgm:pt>
    <dgm:pt modelId="{A11A4E30-BAB7-5C4F-98B0-73976160D2C9}" type="pres">
      <dgm:prSet presAssocID="{A908EBA5-8B14-4B92-A696-D69C4E138345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21505-EC5A-FC47-AB72-068FF38E1029}" type="pres">
      <dgm:prSet presAssocID="{B3F57AA9-0A75-401B-93F8-AA84BD2D54F6}" presName="Name13" presStyleLbl="parChTrans1D2" presStyleIdx="2" presStyleCnt="3"/>
      <dgm:spPr/>
      <dgm:t>
        <a:bodyPr/>
        <a:lstStyle/>
        <a:p>
          <a:endParaRPr lang="en-US"/>
        </a:p>
      </dgm:t>
    </dgm:pt>
    <dgm:pt modelId="{9589E323-F2FC-9C43-A6DA-07E40505C124}" type="pres">
      <dgm:prSet presAssocID="{52F02255-EE9D-49C8-9C2D-9ED52208D057}" presName="childText" presStyleLbl="bgAcc1" presStyleIdx="2" presStyleCnt="3" custScaleX="165576" custLinFactY="16081" custLinFactNeighborX="4635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41265C-4BCC-4E41-A482-119BB5E9A175}" srcId="{AE79C68B-4E40-422C-942D-F26EF58E152F}" destId="{485CAAD4-DF94-4FEF-812D-C2F8D7B205BC}" srcOrd="0" destOrd="0" parTransId="{24183ACB-0F6D-47E6-8E79-CB17AA1387DD}" sibTransId="{E9C9EFEC-FA77-454C-8884-5538B7E1843C}"/>
    <dgm:cxn modelId="{E08752FF-767B-45B9-8C93-390928ECF183}" srcId="{485CAAD4-DF94-4FEF-812D-C2F8D7B205BC}" destId="{A908EBA5-8B14-4B92-A696-D69C4E138345}" srcOrd="1" destOrd="0" parTransId="{2A34CB2B-591F-4A97-B1A0-04C270D3BA05}" sibTransId="{98E814FF-F2F8-47F6-A437-6F1097CA65D0}"/>
    <dgm:cxn modelId="{5C53E2A5-593B-994B-9595-5A07E74015C5}" type="presOf" srcId="{485CAAD4-DF94-4FEF-812D-C2F8D7B205BC}" destId="{57A08A27-7384-E545-8A8B-9708304D97EC}" srcOrd="0" destOrd="0" presId="urn:microsoft.com/office/officeart/2005/8/layout/hierarchy3"/>
    <dgm:cxn modelId="{A97B4D2C-3297-034D-BD63-7FC698471134}" type="presOf" srcId="{B3F57AA9-0A75-401B-93F8-AA84BD2D54F6}" destId="{23721505-EC5A-FC47-AB72-068FF38E1029}" srcOrd="0" destOrd="0" presId="urn:microsoft.com/office/officeart/2005/8/layout/hierarchy3"/>
    <dgm:cxn modelId="{E600DE83-374D-A748-BD67-31A45CFAA93B}" type="presOf" srcId="{AE79C68B-4E40-422C-942D-F26EF58E152F}" destId="{03969719-89C8-0C4A-9AD4-8369DB2F6B92}" srcOrd="0" destOrd="0" presId="urn:microsoft.com/office/officeart/2005/8/layout/hierarchy3"/>
    <dgm:cxn modelId="{CDDE29C2-36F4-5A4D-BB52-46F97BA733D9}" type="presOf" srcId="{A908EBA5-8B14-4B92-A696-D69C4E138345}" destId="{A11A4E30-BAB7-5C4F-98B0-73976160D2C9}" srcOrd="0" destOrd="0" presId="urn:microsoft.com/office/officeart/2005/8/layout/hierarchy3"/>
    <dgm:cxn modelId="{8BDED020-FFC8-AE48-AC4B-FBB7732DCF01}" type="presOf" srcId="{2A34CB2B-591F-4A97-B1A0-04C270D3BA05}" destId="{CB6CE511-494D-AA46-8349-E8C9CF97A31B}" srcOrd="0" destOrd="0" presId="urn:microsoft.com/office/officeart/2005/8/layout/hierarchy3"/>
    <dgm:cxn modelId="{3F21E526-EA54-6B4C-BA99-48366E41A134}" type="presOf" srcId="{180BD3A5-F84E-4D3B-899C-06F0E0B15FA3}" destId="{BC02CF4E-7B50-BC4D-91A3-BE93DE267E47}" srcOrd="0" destOrd="0" presId="urn:microsoft.com/office/officeart/2005/8/layout/hierarchy3"/>
    <dgm:cxn modelId="{EBAA5631-9552-1944-916A-70A4A82BEAFA}" type="presOf" srcId="{485CAAD4-DF94-4FEF-812D-C2F8D7B205BC}" destId="{0D8D7CB5-085A-6145-B620-8332A98DAE9F}" srcOrd="1" destOrd="0" presId="urn:microsoft.com/office/officeart/2005/8/layout/hierarchy3"/>
    <dgm:cxn modelId="{78A5B6A5-BD2A-B648-93B2-31D5F0BE02F7}" type="presOf" srcId="{E34FB357-1469-4461-B44E-875910EA8FE8}" destId="{A9990E2B-33BE-6645-B741-C47E146D9A3C}" srcOrd="0" destOrd="0" presId="urn:microsoft.com/office/officeart/2005/8/layout/hierarchy3"/>
    <dgm:cxn modelId="{97E416A6-2BEB-45F2-85F2-8999BD3315C5}" srcId="{485CAAD4-DF94-4FEF-812D-C2F8D7B205BC}" destId="{E34FB357-1469-4461-B44E-875910EA8FE8}" srcOrd="0" destOrd="0" parTransId="{180BD3A5-F84E-4D3B-899C-06F0E0B15FA3}" sibTransId="{83EC5C4D-8F94-4EB1-9A11-66320FDAF9DA}"/>
    <dgm:cxn modelId="{73B90E13-274B-4B52-9ACD-BC56DF86823D}" srcId="{485CAAD4-DF94-4FEF-812D-C2F8D7B205BC}" destId="{52F02255-EE9D-49C8-9C2D-9ED52208D057}" srcOrd="2" destOrd="0" parTransId="{B3F57AA9-0A75-401B-93F8-AA84BD2D54F6}" sibTransId="{8C9B3335-C985-4C25-88C1-23845388AE49}"/>
    <dgm:cxn modelId="{18A69C98-575B-2546-BC90-5C97A1539C71}" type="presOf" srcId="{52F02255-EE9D-49C8-9C2D-9ED52208D057}" destId="{9589E323-F2FC-9C43-A6DA-07E40505C124}" srcOrd="0" destOrd="0" presId="urn:microsoft.com/office/officeart/2005/8/layout/hierarchy3"/>
    <dgm:cxn modelId="{A26CA665-66E5-0341-84A1-8343E71C6554}" type="presParOf" srcId="{03969719-89C8-0C4A-9AD4-8369DB2F6B92}" destId="{CC6D5DB0-D8E1-B148-93F0-8C3955870EA5}" srcOrd="0" destOrd="0" presId="urn:microsoft.com/office/officeart/2005/8/layout/hierarchy3"/>
    <dgm:cxn modelId="{B60E33A4-0973-F943-A6F9-C2027FBB11E7}" type="presParOf" srcId="{CC6D5DB0-D8E1-B148-93F0-8C3955870EA5}" destId="{71635CBD-D5AF-DE4C-9760-C180071E6BD5}" srcOrd="0" destOrd="0" presId="urn:microsoft.com/office/officeart/2005/8/layout/hierarchy3"/>
    <dgm:cxn modelId="{11870174-8928-EE40-B156-2CE24635D546}" type="presParOf" srcId="{71635CBD-D5AF-DE4C-9760-C180071E6BD5}" destId="{57A08A27-7384-E545-8A8B-9708304D97EC}" srcOrd="0" destOrd="0" presId="urn:microsoft.com/office/officeart/2005/8/layout/hierarchy3"/>
    <dgm:cxn modelId="{0E6AA0F3-31CC-424E-B5F5-23F2E4362598}" type="presParOf" srcId="{71635CBD-D5AF-DE4C-9760-C180071E6BD5}" destId="{0D8D7CB5-085A-6145-B620-8332A98DAE9F}" srcOrd="1" destOrd="0" presId="urn:microsoft.com/office/officeart/2005/8/layout/hierarchy3"/>
    <dgm:cxn modelId="{1B3E7534-130B-E543-9F16-9ECD77FB1637}" type="presParOf" srcId="{CC6D5DB0-D8E1-B148-93F0-8C3955870EA5}" destId="{A050714D-D774-A549-AE88-82642547D8C3}" srcOrd="1" destOrd="0" presId="urn:microsoft.com/office/officeart/2005/8/layout/hierarchy3"/>
    <dgm:cxn modelId="{BF17F5D6-5395-0140-8CCC-3A46EEA7F07F}" type="presParOf" srcId="{A050714D-D774-A549-AE88-82642547D8C3}" destId="{BC02CF4E-7B50-BC4D-91A3-BE93DE267E47}" srcOrd="0" destOrd="0" presId="urn:microsoft.com/office/officeart/2005/8/layout/hierarchy3"/>
    <dgm:cxn modelId="{CC66D604-6A59-CE4D-A082-F6F80098F352}" type="presParOf" srcId="{A050714D-D774-A549-AE88-82642547D8C3}" destId="{A9990E2B-33BE-6645-B741-C47E146D9A3C}" srcOrd="1" destOrd="0" presId="urn:microsoft.com/office/officeart/2005/8/layout/hierarchy3"/>
    <dgm:cxn modelId="{9FF540A2-23A1-144A-9DC3-AE09821A577E}" type="presParOf" srcId="{A050714D-D774-A549-AE88-82642547D8C3}" destId="{CB6CE511-494D-AA46-8349-E8C9CF97A31B}" srcOrd="2" destOrd="0" presId="urn:microsoft.com/office/officeart/2005/8/layout/hierarchy3"/>
    <dgm:cxn modelId="{EDA99C81-4C4D-F542-AFBA-5AA3AFE5D295}" type="presParOf" srcId="{A050714D-D774-A549-AE88-82642547D8C3}" destId="{A11A4E30-BAB7-5C4F-98B0-73976160D2C9}" srcOrd="3" destOrd="0" presId="urn:microsoft.com/office/officeart/2005/8/layout/hierarchy3"/>
    <dgm:cxn modelId="{7E1836B8-46BD-0340-8958-1EFA8623B183}" type="presParOf" srcId="{A050714D-D774-A549-AE88-82642547D8C3}" destId="{23721505-EC5A-FC47-AB72-068FF38E1029}" srcOrd="4" destOrd="0" presId="urn:microsoft.com/office/officeart/2005/8/layout/hierarchy3"/>
    <dgm:cxn modelId="{AD6F7939-59A0-044B-A9B3-F58E6007C1B7}" type="presParOf" srcId="{A050714D-D774-A549-AE88-82642547D8C3}" destId="{9589E323-F2FC-9C43-A6DA-07E40505C12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8DBDD9-B30B-B646-B156-CEC215B399A6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</dgm:pt>
    <dgm:pt modelId="{A9E0D1B1-5DBF-4548-8B13-FDD7D1F3CD8A}">
      <dgm:prSet phldrT="[Text]" custT="1"/>
      <dgm:spPr/>
      <dgm:t>
        <a:bodyPr/>
        <a:lstStyle/>
        <a:p>
          <a:r>
            <a:rPr lang="en-US" sz="1800" b="1" dirty="0" smtClean="0"/>
            <a:t>Consider the Potential Impact</a:t>
          </a:r>
        </a:p>
        <a:p>
          <a:r>
            <a:rPr lang="en-US" sz="1800" dirty="0" smtClean="0"/>
            <a:t>(make adjustments to try to eliminate </a:t>
          </a:r>
          <a:r>
            <a:rPr lang="en-US" sz="1800" dirty="0" err="1" smtClean="0"/>
            <a:t>racialized</a:t>
          </a:r>
          <a:r>
            <a:rPr lang="en-US" sz="1800" dirty="0" smtClean="0"/>
            <a:t> harm)</a:t>
          </a:r>
          <a:endParaRPr lang="en-US" sz="1800" dirty="0"/>
        </a:p>
      </dgm:t>
    </dgm:pt>
    <dgm:pt modelId="{665B500B-18E3-3F46-A036-CB4738D54067}" type="parTrans" cxnId="{FB2B6E9E-0C21-B94C-8A8B-185E15DED3B8}">
      <dgm:prSet/>
      <dgm:spPr/>
      <dgm:t>
        <a:bodyPr/>
        <a:lstStyle/>
        <a:p>
          <a:endParaRPr lang="en-US"/>
        </a:p>
      </dgm:t>
    </dgm:pt>
    <dgm:pt modelId="{AB5C541C-1DE7-8D41-BBEE-95901A8A3319}" type="sibTrans" cxnId="{FB2B6E9E-0C21-B94C-8A8B-185E15DED3B8}">
      <dgm:prSet/>
      <dgm:spPr/>
      <dgm:t>
        <a:bodyPr/>
        <a:lstStyle/>
        <a:p>
          <a:endParaRPr lang="en-US"/>
        </a:p>
      </dgm:t>
    </dgm:pt>
    <dgm:pt modelId="{D46D89A0-A03D-4F48-B0B1-48A5C93AED79}">
      <dgm:prSet phldrT="[Text]" custT="1"/>
      <dgm:spPr/>
      <dgm:t>
        <a:bodyPr/>
        <a:lstStyle/>
        <a:p>
          <a:r>
            <a:rPr lang="en-US" sz="2000" b="1" dirty="0" smtClean="0"/>
            <a:t>Assess the impact</a:t>
          </a:r>
          <a:endParaRPr lang="en-US" sz="2000" b="1" dirty="0"/>
        </a:p>
      </dgm:t>
    </dgm:pt>
    <dgm:pt modelId="{9C719723-7F68-004E-B9CC-0C0E6B7632E6}" type="parTrans" cxnId="{057326C6-4323-5D42-A710-14EDADC2F0D0}">
      <dgm:prSet/>
      <dgm:spPr/>
      <dgm:t>
        <a:bodyPr/>
        <a:lstStyle/>
        <a:p>
          <a:endParaRPr lang="en-US"/>
        </a:p>
      </dgm:t>
    </dgm:pt>
    <dgm:pt modelId="{B12FB228-9EC4-424B-9DC7-568102E91092}" type="sibTrans" cxnId="{057326C6-4323-5D42-A710-14EDADC2F0D0}">
      <dgm:prSet/>
      <dgm:spPr/>
      <dgm:t>
        <a:bodyPr/>
        <a:lstStyle/>
        <a:p>
          <a:endParaRPr lang="en-US"/>
        </a:p>
      </dgm:t>
    </dgm:pt>
    <dgm:pt modelId="{0C49CE82-1C73-FF4F-9D93-1C4F77BFE7C2}">
      <dgm:prSet phldrT="[Text]" custT="1"/>
      <dgm:spPr/>
      <dgm:t>
        <a:bodyPr/>
        <a:lstStyle/>
        <a:p>
          <a:r>
            <a:rPr lang="en-US" sz="1600" dirty="0" smtClean="0"/>
            <a:t>If it there is not </a:t>
          </a:r>
          <a:r>
            <a:rPr lang="en-US" sz="1600" dirty="0" err="1" smtClean="0"/>
            <a:t>racialized</a:t>
          </a:r>
          <a:r>
            <a:rPr lang="en-US" sz="1600" dirty="0" smtClean="0"/>
            <a:t> harm, institutional racism is not active</a:t>
          </a:r>
        </a:p>
        <a:p>
          <a:r>
            <a:rPr lang="en-US" sz="2000" dirty="0" smtClean="0"/>
            <a:t>If there is </a:t>
          </a:r>
          <a:r>
            <a:rPr lang="en-US" sz="2000" dirty="0" err="1" smtClean="0"/>
            <a:t>racialized</a:t>
          </a:r>
          <a:r>
            <a:rPr lang="en-US" sz="2000" dirty="0" smtClean="0"/>
            <a:t> harm, institutional racism is ACTIVE, and the decision should be modified to reduce the </a:t>
          </a:r>
          <a:r>
            <a:rPr lang="en-US" sz="2000" dirty="0" smtClean="0"/>
            <a:t>harm (start over) </a:t>
          </a:r>
          <a:endParaRPr lang="en-US" sz="2000" dirty="0"/>
        </a:p>
      </dgm:t>
    </dgm:pt>
    <dgm:pt modelId="{94B4E5AE-A7A9-874D-9368-B3BCC3AA9C97}" type="parTrans" cxnId="{D64810EE-7689-304F-BFAC-833F5CEE2D43}">
      <dgm:prSet/>
      <dgm:spPr/>
      <dgm:t>
        <a:bodyPr/>
        <a:lstStyle/>
        <a:p>
          <a:endParaRPr lang="en-US"/>
        </a:p>
      </dgm:t>
    </dgm:pt>
    <dgm:pt modelId="{174BF3B5-43D3-F345-BE3E-C3CA0FF26338}" type="sibTrans" cxnId="{D64810EE-7689-304F-BFAC-833F5CEE2D43}">
      <dgm:prSet/>
      <dgm:spPr/>
      <dgm:t>
        <a:bodyPr/>
        <a:lstStyle/>
        <a:p>
          <a:endParaRPr lang="en-US"/>
        </a:p>
      </dgm:t>
    </dgm:pt>
    <dgm:pt modelId="{BF523560-C016-A94F-B6FD-080870926005}" type="pres">
      <dgm:prSet presAssocID="{7A8DBDD9-B30B-B646-B156-CEC215B399A6}" presName="outerComposite" presStyleCnt="0">
        <dgm:presLayoutVars>
          <dgm:chMax val="5"/>
          <dgm:dir/>
          <dgm:resizeHandles val="exact"/>
        </dgm:presLayoutVars>
      </dgm:prSet>
      <dgm:spPr/>
    </dgm:pt>
    <dgm:pt modelId="{0990F898-655B-1D4E-AF23-FDACF53EA0D1}" type="pres">
      <dgm:prSet presAssocID="{7A8DBDD9-B30B-B646-B156-CEC215B399A6}" presName="dummyMaxCanvas" presStyleCnt="0">
        <dgm:presLayoutVars/>
      </dgm:prSet>
      <dgm:spPr/>
    </dgm:pt>
    <dgm:pt modelId="{E82429AA-6254-984B-9BD4-5BF1A958D79B}" type="pres">
      <dgm:prSet presAssocID="{7A8DBDD9-B30B-B646-B156-CEC215B399A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569EB-95DB-614C-9B12-E4A7D54F2B02}" type="pres">
      <dgm:prSet presAssocID="{7A8DBDD9-B30B-B646-B156-CEC215B399A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3255F-1C30-0146-947D-889B8BF1DAA8}" type="pres">
      <dgm:prSet presAssocID="{7A8DBDD9-B30B-B646-B156-CEC215B399A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E2629-F654-7348-9DAE-B9B9A7C9D9C5}" type="pres">
      <dgm:prSet presAssocID="{7A8DBDD9-B30B-B646-B156-CEC215B399A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8DEF7-3305-264C-8964-6030672D2166}" type="pres">
      <dgm:prSet presAssocID="{7A8DBDD9-B30B-B646-B156-CEC215B399A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00323-1186-2843-B08A-DA588CE7F7CF}" type="pres">
      <dgm:prSet presAssocID="{7A8DBDD9-B30B-B646-B156-CEC215B399A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C13A3-1062-B242-921A-464C44F1BCD5}" type="pres">
      <dgm:prSet presAssocID="{7A8DBDD9-B30B-B646-B156-CEC215B399A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48957-C6FD-3147-8311-7952FC647DB8}" type="pres">
      <dgm:prSet presAssocID="{7A8DBDD9-B30B-B646-B156-CEC215B399A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948003-A360-FA4B-AA46-3E5D1EE85B10}" type="presOf" srcId="{D46D89A0-A03D-4F48-B0B1-48A5C93AED79}" destId="{0BDC13A3-1062-B242-921A-464C44F1BCD5}" srcOrd="1" destOrd="0" presId="urn:microsoft.com/office/officeart/2005/8/layout/vProcess5"/>
    <dgm:cxn modelId="{465CA5E1-DD0D-5E47-8603-E182B80572A1}" type="presOf" srcId="{A9E0D1B1-5DBF-4548-8B13-FDD7D1F3CD8A}" destId="{1C400323-1186-2843-B08A-DA588CE7F7CF}" srcOrd="1" destOrd="0" presId="urn:microsoft.com/office/officeart/2005/8/layout/vProcess5"/>
    <dgm:cxn modelId="{B284A215-CC06-AF45-A50D-571B82E7326F}" type="presOf" srcId="{0C49CE82-1C73-FF4F-9D93-1C4F77BFE7C2}" destId="{2983255F-1C30-0146-947D-889B8BF1DAA8}" srcOrd="0" destOrd="0" presId="urn:microsoft.com/office/officeart/2005/8/layout/vProcess5"/>
    <dgm:cxn modelId="{47D37CF2-3B6B-2E43-9C0F-1AA76D3D6C15}" type="presOf" srcId="{A9E0D1B1-5DBF-4548-8B13-FDD7D1F3CD8A}" destId="{E82429AA-6254-984B-9BD4-5BF1A958D79B}" srcOrd="0" destOrd="0" presId="urn:microsoft.com/office/officeart/2005/8/layout/vProcess5"/>
    <dgm:cxn modelId="{7F5EFD81-8EB8-FB43-BEDF-E169D0642143}" type="presOf" srcId="{AB5C541C-1DE7-8D41-BBEE-95901A8A3319}" destId="{E6EE2629-F654-7348-9DAE-B9B9A7C9D9C5}" srcOrd="0" destOrd="0" presId="urn:microsoft.com/office/officeart/2005/8/layout/vProcess5"/>
    <dgm:cxn modelId="{8AFA59D3-E8F3-2945-A569-67A5319F266B}" type="presOf" srcId="{7A8DBDD9-B30B-B646-B156-CEC215B399A6}" destId="{BF523560-C016-A94F-B6FD-080870926005}" srcOrd="0" destOrd="0" presId="urn:microsoft.com/office/officeart/2005/8/layout/vProcess5"/>
    <dgm:cxn modelId="{057326C6-4323-5D42-A710-14EDADC2F0D0}" srcId="{7A8DBDD9-B30B-B646-B156-CEC215B399A6}" destId="{D46D89A0-A03D-4F48-B0B1-48A5C93AED79}" srcOrd="1" destOrd="0" parTransId="{9C719723-7F68-004E-B9CC-0C0E6B7632E6}" sibTransId="{B12FB228-9EC4-424B-9DC7-568102E91092}"/>
    <dgm:cxn modelId="{BBFB8D1D-846F-6948-8434-8E07F1E2CFA3}" type="presOf" srcId="{0C49CE82-1C73-FF4F-9D93-1C4F77BFE7C2}" destId="{41848957-C6FD-3147-8311-7952FC647DB8}" srcOrd="1" destOrd="0" presId="urn:microsoft.com/office/officeart/2005/8/layout/vProcess5"/>
    <dgm:cxn modelId="{24F11A32-8E50-774E-8980-FBAB013375EE}" type="presOf" srcId="{D46D89A0-A03D-4F48-B0B1-48A5C93AED79}" destId="{20E569EB-95DB-614C-9B12-E4A7D54F2B02}" srcOrd="0" destOrd="0" presId="urn:microsoft.com/office/officeart/2005/8/layout/vProcess5"/>
    <dgm:cxn modelId="{D64810EE-7689-304F-BFAC-833F5CEE2D43}" srcId="{7A8DBDD9-B30B-B646-B156-CEC215B399A6}" destId="{0C49CE82-1C73-FF4F-9D93-1C4F77BFE7C2}" srcOrd="2" destOrd="0" parTransId="{94B4E5AE-A7A9-874D-9368-B3BCC3AA9C97}" sibTransId="{174BF3B5-43D3-F345-BE3E-C3CA0FF26338}"/>
    <dgm:cxn modelId="{FB2B6E9E-0C21-B94C-8A8B-185E15DED3B8}" srcId="{7A8DBDD9-B30B-B646-B156-CEC215B399A6}" destId="{A9E0D1B1-5DBF-4548-8B13-FDD7D1F3CD8A}" srcOrd="0" destOrd="0" parTransId="{665B500B-18E3-3F46-A036-CB4738D54067}" sibTransId="{AB5C541C-1DE7-8D41-BBEE-95901A8A3319}"/>
    <dgm:cxn modelId="{DBE2AD74-9098-1C48-BEC8-3769BCD8AC9C}" type="presOf" srcId="{B12FB228-9EC4-424B-9DC7-568102E91092}" destId="{5378DEF7-3305-264C-8964-6030672D2166}" srcOrd="0" destOrd="0" presId="urn:microsoft.com/office/officeart/2005/8/layout/vProcess5"/>
    <dgm:cxn modelId="{1AF946C5-A39B-EF45-9ECF-8FEBF948B701}" type="presParOf" srcId="{BF523560-C016-A94F-B6FD-080870926005}" destId="{0990F898-655B-1D4E-AF23-FDACF53EA0D1}" srcOrd="0" destOrd="0" presId="urn:microsoft.com/office/officeart/2005/8/layout/vProcess5"/>
    <dgm:cxn modelId="{DC044784-3205-644D-A965-B09E2D47FA91}" type="presParOf" srcId="{BF523560-C016-A94F-B6FD-080870926005}" destId="{E82429AA-6254-984B-9BD4-5BF1A958D79B}" srcOrd="1" destOrd="0" presId="urn:microsoft.com/office/officeart/2005/8/layout/vProcess5"/>
    <dgm:cxn modelId="{FF4D386B-3BB3-984D-9146-C203DCCFACF8}" type="presParOf" srcId="{BF523560-C016-A94F-B6FD-080870926005}" destId="{20E569EB-95DB-614C-9B12-E4A7D54F2B02}" srcOrd="2" destOrd="0" presId="urn:microsoft.com/office/officeart/2005/8/layout/vProcess5"/>
    <dgm:cxn modelId="{0ECA9F26-AD61-4646-8352-DCBB74C8DAE3}" type="presParOf" srcId="{BF523560-C016-A94F-B6FD-080870926005}" destId="{2983255F-1C30-0146-947D-889B8BF1DAA8}" srcOrd="3" destOrd="0" presId="urn:microsoft.com/office/officeart/2005/8/layout/vProcess5"/>
    <dgm:cxn modelId="{A682E1B1-CF4A-3149-8BCE-04ECCA1646D5}" type="presParOf" srcId="{BF523560-C016-A94F-B6FD-080870926005}" destId="{E6EE2629-F654-7348-9DAE-B9B9A7C9D9C5}" srcOrd="4" destOrd="0" presId="urn:microsoft.com/office/officeart/2005/8/layout/vProcess5"/>
    <dgm:cxn modelId="{56401762-84CD-9544-BDFA-847B37E773FB}" type="presParOf" srcId="{BF523560-C016-A94F-B6FD-080870926005}" destId="{5378DEF7-3305-264C-8964-6030672D2166}" srcOrd="5" destOrd="0" presId="urn:microsoft.com/office/officeart/2005/8/layout/vProcess5"/>
    <dgm:cxn modelId="{FB11A59A-8086-354D-A220-7F1E383F2BC9}" type="presParOf" srcId="{BF523560-C016-A94F-B6FD-080870926005}" destId="{1C400323-1186-2843-B08A-DA588CE7F7CF}" srcOrd="6" destOrd="0" presId="urn:microsoft.com/office/officeart/2005/8/layout/vProcess5"/>
    <dgm:cxn modelId="{363703A0-3900-2647-A844-55257B1E7DB1}" type="presParOf" srcId="{BF523560-C016-A94F-B6FD-080870926005}" destId="{0BDC13A3-1062-B242-921A-464C44F1BCD5}" srcOrd="7" destOrd="0" presId="urn:microsoft.com/office/officeart/2005/8/layout/vProcess5"/>
    <dgm:cxn modelId="{889C55CF-FE34-D444-A274-422B38D82148}" type="presParOf" srcId="{BF523560-C016-A94F-B6FD-080870926005}" destId="{41848957-C6FD-3147-8311-7952FC647DB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08A27-7384-E545-8A8B-9708304D97EC}">
      <dsp:nvSpPr>
        <dsp:cNvPr id="0" name=""/>
        <dsp:cNvSpPr/>
      </dsp:nvSpPr>
      <dsp:spPr>
        <a:xfrm>
          <a:off x="453131" y="221"/>
          <a:ext cx="1615511" cy="807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Structural Racism</a:t>
          </a:r>
        </a:p>
      </dsp:txBody>
      <dsp:txXfrm>
        <a:off x="476789" y="23879"/>
        <a:ext cx="1568195" cy="760439"/>
      </dsp:txXfrm>
    </dsp:sp>
    <dsp:sp modelId="{BC02CF4E-7B50-BC4D-91A3-BE93DE267E47}">
      <dsp:nvSpPr>
        <dsp:cNvPr id="0" name=""/>
        <dsp:cNvSpPr/>
      </dsp:nvSpPr>
      <dsp:spPr>
        <a:xfrm>
          <a:off x="614682" y="807976"/>
          <a:ext cx="161551" cy="605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816"/>
              </a:lnTo>
              <a:lnTo>
                <a:pt x="161551" y="605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90E2B-33BE-6645-B741-C47E146D9A3C}">
      <dsp:nvSpPr>
        <dsp:cNvPr id="0" name=""/>
        <dsp:cNvSpPr/>
      </dsp:nvSpPr>
      <dsp:spPr>
        <a:xfrm>
          <a:off x="776233" y="1009915"/>
          <a:ext cx="129240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Policies</a:t>
          </a:r>
          <a:endParaRPr lang="en-US" sz="1500" kern="1200" dirty="0"/>
        </a:p>
      </dsp:txBody>
      <dsp:txXfrm>
        <a:off x="799891" y="1033573"/>
        <a:ext cx="1245093" cy="760439"/>
      </dsp:txXfrm>
    </dsp:sp>
    <dsp:sp modelId="{CB6CE511-494D-AA46-8349-E8C9CF97A31B}">
      <dsp:nvSpPr>
        <dsp:cNvPr id="0" name=""/>
        <dsp:cNvSpPr/>
      </dsp:nvSpPr>
      <dsp:spPr>
        <a:xfrm>
          <a:off x="614682" y="807976"/>
          <a:ext cx="161551" cy="1615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5511"/>
              </a:lnTo>
              <a:lnTo>
                <a:pt x="161551" y="1615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A4E30-BAB7-5C4F-98B0-73976160D2C9}">
      <dsp:nvSpPr>
        <dsp:cNvPr id="0" name=""/>
        <dsp:cNvSpPr/>
      </dsp:nvSpPr>
      <dsp:spPr>
        <a:xfrm>
          <a:off x="776233" y="2019610"/>
          <a:ext cx="129240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Practices</a:t>
          </a:r>
          <a:endParaRPr lang="en-US" sz="1500" kern="1200" dirty="0"/>
        </a:p>
      </dsp:txBody>
      <dsp:txXfrm>
        <a:off x="799891" y="2043268"/>
        <a:ext cx="1245093" cy="760439"/>
      </dsp:txXfrm>
    </dsp:sp>
    <dsp:sp modelId="{23721505-EC5A-FC47-AB72-068FF38E1029}">
      <dsp:nvSpPr>
        <dsp:cNvPr id="0" name=""/>
        <dsp:cNvSpPr/>
      </dsp:nvSpPr>
      <dsp:spPr>
        <a:xfrm>
          <a:off x="614682" y="807976"/>
          <a:ext cx="161551" cy="2625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5206"/>
              </a:lnTo>
              <a:lnTo>
                <a:pt x="161551" y="2625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9E323-F2FC-9C43-A6DA-07E40505C124}">
      <dsp:nvSpPr>
        <dsp:cNvPr id="0" name=""/>
        <dsp:cNvSpPr/>
      </dsp:nvSpPr>
      <dsp:spPr>
        <a:xfrm>
          <a:off x="776233" y="3029305"/>
          <a:ext cx="129240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Cultural Messages </a:t>
          </a:r>
          <a:r>
            <a:rPr lang="en-US" sz="1500" kern="1200" dirty="0" smtClean="0"/>
            <a:t>(convey beliefs)</a:t>
          </a:r>
          <a:endParaRPr lang="en-US" sz="1500" kern="1200" dirty="0"/>
        </a:p>
      </dsp:txBody>
      <dsp:txXfrm>
        <a:off x="799891" y="3052963"/>
        <a:ext cx="1245093" cy="760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82FCF-8ADD-4349-998B-9B572ACB3052}">
      <dsp:nvSpPr>
        <dsp:cNvPr id="0" name=""/>
        <dsp:cNvSpPr/>
      </dsp:nvSpPr>
      <dsp:spPr>
        <a:xfrm>
          <a:off x="29376" y="221"/>
          <a:ext cx="1615511" cy="807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Structural Racism</a:t>
          </a:r>
        </a:p>
      </dsp:txBody>
      <dsp:txXfrm>
        <a:off x="53034" y="23879"/>
        <a:ext cx="1568195" cy="760439"/>
      </dsp:txXfrm>
    </dsp:sp>
    <dsp:sp modelId="{87452202-DAAD-CB4E-8413-27E22CD6EB40}">
      <dsp:nvSpPr>
        <dsp:cNvPr id="0" name=""/>
        <dsp:cNvSpPr/>
      </dsp:nvSpPr>
      <dsp:spPr>
        <a:xfrm>
          <a:off x="190927" y="807976"/>
          <a:ext cx="161551" cy="605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816"/>
              </a:lnTo>
              <a:lnTo>
                <a:pt x="161551" y="605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B72A7-0179-4145-B422-DAF0B0D561EE}">
      <dsp:nvSpPr>
        <dsp:cNvPr id="0" name=""/>
        <dsp:cNvSpPr/>
      </dsp:nvSpPr>
      <dsp:spPr>
        <a:xfrm>
          <a:off x="352478" y="1009915"/>
          <a:ext cx="129240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lumMod val="60000"/>
              <a:lumOff val="40000"/>
              <a:alpha val="75000"/>
            </a:schemeClr>
          </a:glow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Policies</a:t>
          </a:r>
          <a:endParaRPr lang="en-US" sz="2100" b="1" kern="1200" dirty="0"/>
        </a:p>
      </dsp:txBody>
      <dsp:txXfrm>
        <a:off x="376136" y="1033573"/>
        <a:ext cx="1245093" cy="760439"/>
      </dsp:txXfrm>
    </dsp:sp>
    <dsp:sp modelId="{C93F2C5E-46D9-0140-9D1A-90D65738F608}">
      <dsp:nvSpPr>
        <dsp:cNvPr id="0" name=""/>
        <dsp:cNvSpPr/>
      </dsp:nvSpPr>
      <dsp:spPr>
        <a:xfrm>
          <a:off x="190927" y="807976"/>
          <a:ext cx="161551" cy="1615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5511"/>
              </a:lnTo>
              <a:lnTo>
                <a:pt x="161551" y="1615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F0BDD-DBE9-4040-90B5-E1938E870C69}">
      <dsp:nvSpPr>
        <dsp:cNvPr id="0" name=""/>
        <dsp:cNvSpPr/>
      </dsp:nvSpPr>
      <dsp:spPr>
        <a:xfrm>
          <a:off x="352478" y="2019610"/>
          <a:ext cx="129240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lumMod val="60000"/>
              <a:lumOff val="40000"/>
              <a:alpha val="75000"/>
            </a:schemeClr>
          </a:glow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Practices</a:t>
          </a:r>
          <a:endParaRPr lang="en-US" sz="2100" b="1" kern="1200" dirty="0"/>
        </a:p>
      </dsp:txBody>
      <dsp:txXfrm>
        <a:off x="376136" y="2043268"/>
        <a:ext cx="1245093" cy="760439"/>
      </dsp:txXfrm>
    </dsp:sp>
    <dsp:sp modelId="{1B3003D9-01BD-D140-9AF1-3CBBC66D23F4}">
      <dsp:nvSpPr>
        <dsp:cNvPr id="0" name=""/>
        <dsp:cNvSpPr/>
      </dsp:nvSpPr>
      <dsp:spPr>
        <a:xfrm>
          <a:off x="190927" y="807976"/>
          <a:ext cx="190927" cy="2625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5427"/>
              </a:lnTo>
              <a:lnTo>
                <a:pt x="190927" y="26254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D9845-47A6-9741-9C42-930E29F52C50}">
      <dsp:nvSpPr>
        <dsp:cNvPr id="0" name=""/>
        <dsp:cNvSpPr/>
      </dsp:nvSpPr>
      <dsp:spPr>
        <a:xfrm>
          <a:off x="381854" y="3029526"/>
          <a:ext cx="213991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solidFill>
                <a:schemeClr val="bg1">
                  <a:lumMod val="50000"/>
                </a:schemeClr>
              </a:solidFill>
            </a:rPr>
            <a:t>Cultural Messages (convey beliefs)</a:t>
          </a:r>
          <a:endParaRPr lang="en-US" sz="2100" b="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05512" y="3053184"/>
        <a:ext cx="2092603" cy="760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08A27-7384-E545-8A8B-9708304D97EC}">
      <dsp:nvSpPr>
        <dsp:cNvPr id="0" name=""/>
        <dsp:cNvSpPr/>
      </dsp:nvSpPr>
      <dsp:spPr>
        <a:xfrm>
          <a:off x="29376" y="221"/>
          <a:ext cx="1615511" cy="807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Structural Racism</a:t>
          </a:r>
        </a:p>
      </dsp:txBody>
      <dsp:txXfrm>
        <a:off x="53034" y="23879"/>
        <a:ext cx="1568195" cy="760439"/>
      </dsp:txXfrm>
    </dsp:sp>
    <dsp:sp modelId="{BC02CF4E-7B50-BC4D-91A3-BE93DE267E47}">
      <dsp:nvSpPr>
        <dsp:cNvPr id="0" name=""/>
        <dsp:cNvSpPr/>
      </dsp:nvSpPr>
      <dsp:spPr>
        <a:xfrm>
          <a:off x="190927" y="807976"/>
          <a:ext cx="161551" cy="605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816"/>
              </a:lnTo>
              <a:lnTo>
                <a:pt x="161551" y="605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90E2B-33BE-6645-B741-C47E146D9A3C}">
      <dsp:nvSpPr>
        <dsp:cNvPr id="0" name=""/>
        <dsp:cNvSpPr/>
      </dsp:nvSpPr>
      <dsp:spPr>
        <a:xfrm>
          <a:off x="352478" y="1009915"/>
          <a:ext cx="129240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Policies</a:t>
          </a:r>
          <a:endParaRPr lang="en-US" sz="1800" kern="1200" dirty="0"/>
        </a:p>
      </dsp:txBody>
      <dsp:txXfrm>
        <a:off x="376136" y="1033573"/>
        <a:ext cx="1245093" cy="760439"/>
      </dsp:txXfrm>
    </dsp:sp>
    <dsp:sp modelId="{CB6CE511-494D-AA46-8349-E8C9CF97A31B}">
      <dsp:nvSpPr>
        <dsp:cNvPr id="0" name=""/>
        <dsp:cNvSpPr/>
      </dsp:nvSpPr>
      <dsp:spPr>
        <a:xfrm>
          <a:off x="190927" y="807976"/>
          <a:ext cx="161551" cy="1615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5511"/>
              </a:lnTo>
              <a:lnTo>
                <a:pt x="161551" y="1615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A4E30-BAB7-5C4F-98B0-73976160D2C9}">
      <dsp:nvSpPr>
        <dsp:cNvPr id="0" name=""/>
        <dsp:cNvSpPr/>
      </dsp:nvSpPr>
      <dsp:spPr>
        <a:xfrm>
          <a:off x="352478" y="2019610"/>
          <a:ext cx="129240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Practices</a:t>
          </a:r>
          <a:endParaRPr lang="en-US" sz="1800" kern="1200" dirty="0"/>
        </a:p>
      </dsp:txBody>
      <dsp:txXfrm>
        <a:off x="376136" y="2043268"/>
        <a:ext cx="1245093" cy="760439"/>
      </dsp:txXfrm>
    </dsp:sp>
    <dsp:sp modelId="{23721505-EC5A-FC47-AB72-068FF38E1029}">
      <dsp:nvSpPr>
        <dsp:cNvPr id="0" name=""/>
        <dsp:cNvSpPr/>
      </dsp:nvSpPr>
      <dsp:spPr>
        <a:xfrm>
          <a:off x="190927" y="807976"/>
          <a:ext cx="190927" cy="2625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5427"/>
              </a:lnTo>
              <a:lnTo>
                <a:pt x="190927" y="26254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9E323-F2FC-9C43-A6DA-07E40505C124}">
      <dsp:nvSpPr>
        <dsp:cNvPr id="0" name=""/>
        <dsp:cNvSpPr/>
      </dsp:nvSpPr>
      <dsp:spPr>
        <a:xfrm>
          <a:off x="381854" y="3029526"/>
          <a:ext cx="213991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lumMod val="60000"/>
              <a:lumOff val="40000"/>
              <a:alpha val="75000"/>
            </a:schemeClr>
          </a:glow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Cultural Messages </a:t>
          </a:r>
          <a:r>
            <a:rPr lang="en-US" sz="1800" kern="1200" dirty="0" smtClean="0"/>
            <a:t>(convey beliefs)</a:t>
          </a:r>
          <a:endParaRPr lang="en-US" sz="1800" kern="1200" dirty="0"/>
        </a:p>
      </dsp:txBody>
      <dsp:txXfrm>
        <a:off x="405512" y="3053184"/>
        <a:ext cx="2092603" cy="7604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08A27-7384-E545-8A8B-9708304D97EC}">
      <dsp:nvSpPr>
        <dsp:cNvPr id="0" name=""/>
        <dsp:cNvSpPr/>
      </dsp:nvSpPr>
      <dsp:spPr>
        <a:xfrm>
          <a:off x="29376" y="221"/>
          <a:ext cx="1615511" cy="807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Structural Racism</a:t>
          </a:r>
        </a:p>
      </dsp:txBody>
      <dsp:txXfrm>
        <a:off x="53034" y="23879"/>
        <a:ext cx="1568195" cy="760439"/>
      </dsp:txXfrm>
    </dsp:sp>
    <dsp:sp modelId="{BC02CF4E-7B50-BC4D-91A3-BE93DE267E47}">
      <dsp:nvSpPr>
        <dsp:cNvPr id="0" name=""/>
        <dsp:cNvSpPr/>
      </dsp:nvSpPr>
      <dsp:spPr>
        <a:xfrm>
          <a:off x="190927" y="807976"/>
          <a:ext cx="161551" cy="605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816"/>
              </a:lnTo>
              <a:lnTo>
                <a:pt x="161551" y="605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90E2B-33BE-6645-B741-C47E146D9A3C}">
      <dsp:nvSpPr>
        <dsp:cNvPr id="0" name=""/>
        <dsp:cNvSpPr/>
      </dsp:nvSpPr>
      <dsp:spPr>
        <a:xfrm>
          <a:off x="352478" y="1009915"/>
          <a:ext cx="129240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Policies</a:t>
          </a:r>
          <a:endParaRPr lang="en-US" sz="1800" b="1" kern="1200" dirty="0"/>
        </a:p>
      </dsp:txBody>
      <dsp:txXfrm>
        <a:off x="376136" y="1033573"/>
        <a:ext cx="1245093" cy="760439"/>
      </dsp:txXfrm>
    </dsp:sp>
    <dsp:sp modelId="{CB6CE511-494D-AA46-8349-E8C9CF97A31B}">
      <dsp:nvSpPr>
        <dsp:cNvPr id="0" name=""/>
        <dsp:cNvSpPr/>
      </dsp:nvSpPr>
      <dsp:spPr>
        <a:xfrm>
          <a:off x="190927" y="807976"/>
          <a:ext cx="161551" cy="1615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5511"/>
              </a:lnTo>
              <a:lnTo>
                <a:pt x="161551" y="1615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A4E30-BAB7-5C4F-98B0-73976160D2C9}">
      <dsp:nvSpPr>
        <dsp:cNvPr id="0" name=""/>
        <dsp:cNvSpPr/>
      </dsp:nvSpPr>
      <dsp:spPr>
        <a:xfrm>
          <a:off x="352478" y="2019610"/>
          <a:ext cx="129240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Practices</a:t>
          </a:r>
          <a:endParaRPr lang="en-US" sz="1800" b="1" kern="1200" dirty="0"/>
        </a:p>
      </dsp:txBody>
      <dsp:txXfrm>
        <a:off x="376136" y="2043268"/>
        <a:ext cx="1245093" cy="760439"/>
      </dsp:txXfrm>
    </dsp:sp>
    <dsp:sp modelId="{23721505-EC5A-FC47-AB72-068FF38E1029}">
      <dsp:nvSpPr>
        <dsp:cNvPr id="0" name=""/>
        <dsp:cNvSpPr/>
      </dsp:nvSpPr>
      <dsp:spPr>
        <a:xfrm>
          <a:off x="190927" y="807976"/>
          <a:ext cx="190927" cy="2625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5427"/>
              </a:lnTo>
              <a:lnTo>
                <a:pt x="190927" y="26254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9E323-F2FC-9C43-A6DA-07E40505C124}">
      <dsp:nvSpPr>
        <dsp:cNvPr id="0" name=""/>
        <dsp:cNvSpPr/>
      </dsp:nvSpPr>
      <dsp:spPr>
        <a:xfrm>
          <a:off x="381854" y="3029526"/>
          <a:ext cx="2139919" cy="80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Cultural Messages </a:t>
          </a:r>
          <a:r>
            <a:rPr lang="en-US" sz="1800" kern="1200" dirty="0" smtClean="0"/>
            <a:t>(convey beliefs)</a:t>
          </a:r>
          <a:endParaRPr lang="en-US" sz="1800" kern="1200" dirty="0"/>
        </a:p>
      </dsp:txBody>
      <dsp:txXfrm>
        <a:off x="405512" y="3053184"/>
        <a:ext cx="2092603" cy="760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429AA-6254-984B-9BD4-5BF1A958D79B}">
      <dsp:nvSpPr>
        <dsp:cNvPr id="0" name=""/>
        <dsp:cNvSpPr/>
      </dsp:nvSpPr>
      <dsp:spPr>
        <a:xfrm>
          <a:off x="0" y="0"/>
          <a:ext cx="6374447" cy="1440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Consider the Potential Impact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(make adjustments to try to eliminate </a:t>
          </a:r>
          <a:r>
            <a:rPr lang="en-US" sz="1800" kern="1200" dirty="0" err="1" smtClean="0"/>
            <a:t>racialized</a:t>
          </a:r>
          <a:r>
            <a:rPr lang="en-US" sz="1800" kern="1200" dirty="0" smtClean="0"/>
            <a:t> harm)</a:t>
          </a:r>
          <a:endParaRPr lang="en-US" sz="1800" kern="1200" dirty="0"/>
        </a:p>
      </dsp:txBody>
      <dsp:txXfrm>
        <a:off x="42181" y="42181"/>
        <a:ext cx="4820381" cy="1355818"/>
      </dsp:txXfrm>
    </dsp:sp>
    <dsp:sp modelId="{20E569EB-95DB-614C-9B12-E4A7D54F2B02}">
      <dsp:nvSpPr>
        <dsp:cNvPr id="0" name=""/>
        <dsp:cNvSpPr/>
      </dsp:nvSpPr>
      <dsp:spPr>
        <a:xfrm>
          <a:off x="562451" y="1680210"/>
          <a:ext cx="6374447" cy="1440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Assess the impact</a:t>
          </a:r>
          <a:endParaRPr lang="en-US" sz="2000" b="1" kern="1200" dirty="0"/>
        </a:p>
      </dsp:txBody>
      <dsp:txXfrm>
        <a:off x="604632" y="1722391"/>
        <a:ext cx="4791517" cy="1355817"/>
      </dsp:txXfrm>
    </dsp:sp>
    <dsp:sp modelId="{2983255F-1C30-0146-947D-889B8BF1DAA8}">
      <dsp:nvSpPr>
        <dsp:cNvPr id="0" name=""/>
        <dsp:cNvSpPr/>
      </dsp:nvSpPr>
      <dsp:spPr>
        <a:xfrm>
          <a:off x="1124902" y="3360420"/>
          <a:ext cx="6374447" cy="1440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it there is not </a:t>
          </a:r>
          <a:r>
            <a:rPr lang="en-US" sz="1600" kern="1200" dirty="0" err="1" smtClean="0"/>
            <a:t>racialized</a:t>
          </a:r>
          <a:r>
            <a:rPr lang="en-US" sz="1600" kern="1200" dirty="0" smtClean="0"/>
            <a:t> harm, institutional racism is not active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there is </a:t>
          </a:r>
          <a:r>
            <a:rPr lang="en-US" sz="2000" kern="1200" dirty="0" err="1" smtClean="0"/>
            <a:t>racialized</a:t>
          </a:r>
          <a:r>
            <a:rPr lang="en-US" sz="2000" kern="1200" dirty="0" smtClean="0"/>
            <a:t> harm, institutional racism is ACTIVE, and the decision should be modified to reduce the </a:t>
          </a:r>
          <a:r>
            <a:rPr lang="en-US" sz="2000" kern="1200" dirty="0" smtClean="0"/>
            <a:t>harm (start over) </a:t>
          </a:r>
          <a:endParaRPr lang="en-US" sz="2000" kern="1200" dirty="0"/>
        </a:p>
      </dsp:txBody>
      <dsp:txXfrm>
        <a:off x="1167083" y="3402601"/>
        <a:ext cx="4791517" cy="1355817"/>
      </dsp:txXfrm>
    </dsp:sp>
    <dsp:sp modelId="{E6EE2629-F654-7348-9DAE-B9B9A7C9D9C5}">
      <dsp:nvSpPr>
        <dsp:cNvPr id="0" name=""/>
        <dsp:cNvSpPr/>
      </dsp:nvSpPr>
      <dsp:spPr>
        <a:xfrm>
          <a:off x="5438330" y="1092136"/>
          <a:ext cx="936117" cy="936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648956" y="1092136"/>
        <a:ext cx="514865" cy="704428"/>
      </dsp:txXfrm>
    </dsp:sp>
    <dsp:sp modelId="{5378DEF7-3305-264C-8964-6030672D2166}">
      <dsp:nvSpPr>
        <dsp:cNvPr id="0" name=""/>
        <dsp:cNvSpPr/>
      </dsp:nvSpPr>
      <dsp:spPr>
        <a:xfrm>
          <a:off x="6000781" y="2762745"/>
          <a:ext cx="936117" cy="936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211407" y="2762745"/>
        <a:ext cx="514865" cy="704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954E8-7C25-9146-BCA9-F7799202D126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92C49-2245-FE4D-B5E3-76129F5803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4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FE3CF-0EEF-8046-8ED1-A05A981DE950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46639-0DCE-8640-9C4C-2B6059C105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6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846CE-ABD7-7B4B-BD4D-2707A0B7EB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8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846CE-ABD7-7B4B-BD4D-2707A0B7EB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8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9375BDA5-785A-AE4A-84B3-CADF3A0A09F5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570EE4ED-9934-DC43-B4A2-3DD5571CD3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hammer@wayne.edu" TargetMode="External"/><Relationship Id="rId4" Type="http://schemas.openxmlformats.org/officeDocument/2006/relationships/hyperlink" Target="http://law.wayne.edu/keithcenter/detroit-equity-action-lab/index.php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eliza@wayne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law.wayne.edu/keithcenter/detroit-equity-action-lab/cohort-bios-2015-16.php" TargetMode="External"/><Relationship Id="rId4" Type="http://schemas.openxmlformats.org/officeDocument/2006/relationships/hyperlink" Target="http://www.racialequitytools.org/home" TargetMode="External"/><Relationship Id="rId5" Type="http://schemas.openxmlformats.org/officeDocument/2006/relationships/hyperlink" Target="http://www.centerforsocialinclusion.org/" TargetMode="External"/><Relationship Id="rId6" Type="http://schemas.openxmlformats.org/officeDocument/2006/relationships/hyperlink" Target="https://www.raceforward.org/" TargetMode="External"/><Relationship Id="rId7" Type="http://schemas.openxmlformats.org/officeDocument/2006/relationships/hyperlink" Target="http://grenetwork.org/wp/wp-content/uploads/2014/04/An-Introduction-to-Racial-Equity-Assessment-Tool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aw.wayne.edu/keithcenter/detroit-equity-action-lab/cohort-bios.php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Developing a DEAL Methodology: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Viewing Detroit through the lenses of racial equity and structural racism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2560" y="4270569"/>
            <a:ext cx="651238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DRAFT v.1</a:t>
            </a:r>
          </a:p>
          <a:p>
            <a:r>
              <a:rPr lang="en-US" b="1" dirty="0" smtClean="0"/>
              <a:t>As presented Feb. 4, 2016 </a:t>
            </a:r>
          </a:p>
          <a:p>
            <a:r>
              <a:rPr lang="en-US" b="1" dirty="0" smtClean="0"/>
              <a:t>Detroiters Speak</a:t>
            </a:r>
          </a:p>
          <a:p>
            <a:endParaRPr lang="en-US" dirty="0"/>
          </a:p>
          <a:p>
            <a:r>
              <a:rPr lang="en-US" dirty="0" smtClean="0"/>
              <a:t>Presentation by eliza </a:t>
            </a:r>
            <a:r>
              <a:rPr lang="en-US" dirty="0"/>
              <a:t>perez-</a:t>
            </a:r>
            <a:r>
              <a:rPr lang="en-US" dirty="0" smtClean="0"/>
              <a:t>ollin and Peter J. Hammer</a:t>
            </a:r>
          </a:p>
          <a:p>
            <a:r>
              <a:rPr lang="en-US" dirty="0" smtClean="0"/>
              <a:t>Detroit Equity Action Lab (DEAL) </a:t>
            </a:r>
          </a:p>
          <a:p>
            <a:r>
              <a:rPr lang="en-US" dirty="0" smtClean="0">
                <a:hlinkClick r:id="rId2"/>
              </a:rPr>
              <a:t>eliza@wayne.edu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peter.hammer@wayne.edu</a:t>
            </a:r>
            <a:endParaRPr lang="en-US" dirty="0" smtClean="0"/>
          </a:p>
          <a:p>
            <a:r>
              <a:rPr lang="en-US" dirty="0" smtClean="0"/>
              <a:t>For more info on DEAL: </a:t>
            </a:r>
          </a:p>
          <a:p>
            <a:r>
              <a:rPr lang="en-US" dirty="0">
                <a:hlinkClick r:id="rId4"/>
              </a:rPr>
              <a:t>http://law.wayne.edu/keithcenter/detroit-equity-action-lab/</a:t>
            </a:r>
            <a:r>
              <a:rPr lang="en-US" dirty="0" smtClean="0">
                <a:hlinkClick r:id="rId4"/>
              </a:rPr>
              <a:t>index.php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Racial Equity?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altLang="en-US" sz="3600" b="1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Racial equity means:</a:t>
            </a:r>
            <a:endParaRPr lang="en-US" altLang="en-US" sz="2800" b="1" dirty="0" smtClean="0">
              <a:solidFill>
                <a:srgbClr val="2F2B20"/>
              </a:solidFill>
              <a:latin typeface="Trebuchet MS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ja-JP" altLang="en-US" sz="2800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“</a:t>
            </a:r>
            <a:r>
              <a:rPr lang="en-US" altLang="ja-JP" sz="2800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Closing the </a:t>
            </a:r>
            <a:r>
              <a:rPr lang="en-US" altLang="ja-JP" sz="2800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gaps so </a:t>
            </a:r>
            <a:r>
              <a:rPr lang="en-US" altLang="ja-JP" sz="2800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that race does not predict one’s success, while also </a:t>
            </a:r>
            <a:r>
              <a:rPr lang="en-US" altLang="ja-JP" sz="2800" b="1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improving outcomes for all </a:t>
            </a:r>
            <a:r>
              <a:rPr lang="en-US" altLang="ja-JP" sz="2800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en-US" sz="2800" dirty="0" smtClean="0">
              <a:solidFill>
                <a:srgbClr val="2F2B20"/>
              </a:solidFill>
              <a:latin typeface="Trebuchet MS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To do so, have to: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altLang="en-US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Target strategies to focus improvements for those worse off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altLang="en-US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Move beyond </a:t>
            </a:r>
            <a:r>
              <a:rPr lang="ja-JP" altLang="en-US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“</a:t>
            </a:r>
            <a:r>
              <a:rPr lang="en-US" altLang="ja-JP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services</a:t>
            </a:r>
            <a:r>
              <a:rPr lang="ja-JP" altLang="en-US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”</a:t>
            </a:r>
            <a:r>
              <a:rPr lang="en-US" altLang="ja-JP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 and focus on changing policies, institutions and structures and increasing decision making power for those most affected </a:t>
            </a:r>
            <a:endParaRPr lang="en-US" altLang="ja-JP" dirty="0" smtClean="0">
              <a:solidFill>
                <a:srgbClr val="2F2B20"/>
              </a:solidFill>
              <a:latin typeface="Trebuchet MS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altLang="ja-JP" dirty="0">
              <a:solidFill>
                <a:srgbClr val="2F2B20"/>
              </a:solidFill>
              <a:latin typeface="Trebuchet MS" pitchFamily="34" charset="0"/>
              <a:cs typeface="Arial" pitchFamily="34" charset="0"/>
            </a:endParaRPr>
          </a:p>
          <a:p>
            <a:pPr marL="402336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2100" dirty="0" smtClean="0">
              <a:solidFill>
                <a:srgbClr val="2F2B20"/>
              </a:solidFill>
              <a:latin typeface="Trebuchet MS" pitchFamily="34" charset="0"/>
              <a:cs typeface="Arial" pitchFamily="34" charset="0"/>
            </a:endParaRPr>
          </a:p>
          <a:p>
            <a:pPr marL="402336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100" dirty="0" smtClean="0">
                <a:solidFill>
                  <a:srgbClr val="2F2B20"/>
                </a:solidFill>
                <a:latin typeface="Trebuchet MS" pitchFamily="34" charset="0"/>
                <a:cs typeface="Arial" pitchFamily="34" charset="0"/>
              </a:rPr>
              <a:t>Definition adapted from CSI: Center for Social Inclusion</a:t>
            </a:r>
            <a:endParaRPr lang="en-US" altLang="ja-JP" sz="2100" dirty="0">
              <a:solidFill>
                <a:srgbClr val="2F2B20"/>
              </a:solidFill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Racial Equity is an outcome and a </a:t>
            </a:r>
            <a:r>
              <a:rPr lang="en-US" dirty="0" smtClean="0"/>
              <a:t>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800600"/>
          </a:xfrm>
        </p:spPr>
        <p:txBody>
          <a:bodyPr/>
          <a:lstStyle/>
          <a:p>
            <a:r>
              <a:rPr lang="en-US" dirty="0" smtClean="0"/>
              <a:t>We look at the outcomes—like closing the gap on leadership, wealth, educational attainment, and health to judge whether there is racial equity</a:t>
            </a:r>
          </a:p>
          <a:p>
            <a:r>
              <a:rPr lang="en-US" dirty="0" smtClean="0"/>
              <a:t>We also look at the process:  Are those most affected leading and shaping the process?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71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Racial Equity vs.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Racial equity focuses on the outcomes and processes to get there</a:t>
            </a:r>
          </a:p>
          <a:p>
            <a:endParaRPr lang="en-US" dirty="0" smtClean="0"/>
          </a:p>
          <a:p>
            <a:r>
              <a:rPr lang="en-US" dirty="0" smtClean="0"/>
              <a:t>Discrimination focuses on the action and the </a:t>
            </a:r>
            <a:r>
              <a:rPr lang="en-US" dirty="0" smtClean="0"/>
              <a:t>intent behind a decision or act, </a:t>
            </a:r>
            <a:r>
              <a:rPr lang="en-US" dirty="0" smtClean="0"/>
              <a:t>not the outcome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undo racism?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wareness</a:t>
            </a:r>
          </a:p>
          <a:p>
            <a:r>
              <a:rPr lang="en-US" dirty="0" smtClean="0"/>
              <a:t>Change--Consider </a:t>
            </a:r>
            <a:r>
              <a:rPr lang="en-US" dirty="0" smtClean="0"/>
              <a:t>the racial implications when making a decision: Choice Points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Choice Points?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Decision-making opportunities to influence outcomes</a:t>
            </a:r>
          </a:p>
          <a:p>
            <a:r>
              <a:rPr lang="en-US" dirty="0" smtClean="0"/>
              <a:t>Even a series of small changes can lead to significant impacts</a:t>
            </a:r>
          </a:p>
          <a:p>
            <a:r>
              <a:rPr lang="en-US" dirty="0" smtClean="0"/>
              <a:t>Creating a practice of looking for opportunities to make change will lead to cumulative change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181369"/>
              </p:ext>
            </p:extLst>
          </p:nvPr>
        </p:nvGraphicFramePr>
        <p:xfrm>
          <a:off x="1435100" y="1791229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1074" y="274638"/>
            <a:ext cx="679399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Assessing Choice Points to Reduce Structural Racism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through the Lens</a:t>
            </a:r>
            <a:r>
              <a:rPr lang="en-US" dirty="0" smtClean="0"/>
              <a:t>: Questions We 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Who pays? </a:t>
            </a:r>
          </a:p>
          <a:p>
            <a:r>
              <a:rPr lang="en-US" dirty="0" smtClean="0"/>
              <a:t>Who </a:t>
            </a:r>
            <a:r>
              <a:rPr lang="en-US" dirty="0" smtClean="0"/>
              <a:t>benefits? </a:t>
            </a:r>
            <a:endParaRPr lang="en-US" dirty="0" smtClean="0"/>
          </a:p>
          <a:p>
            <a:r>
              <a:rPr lang="en-US" dirty="0" smtClean="0"/>
              <a:t>Who decides? </a:t>
            </a:r>
          </a:p>
          <a:p>
            <a:r>
              <a:rPr lang="en-US" dirty="0" smtClean="0"/>
              <a:t>Who </a:t>
            </a:r>
            <a:r>
              <a:rPr lang="en-US" dirty="0" smtClean="0"/>
              <a:t>is missing?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32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outcomes? </a:t>
            </a:r>
          </a:p>
          <a:p>
            <a:r>
              <a:rPr lang="en-US" dirty="0" smtClean="0"/>
              <a:t>Are they different for people of different races and ethnicities? </a:t>
            </a:r>
          </a:p>
          <a:p>
            <a:r>
              <a:rPr lang="en-US" dirty="0" smtClean="0"/>
              <a:t>If so, why?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narrative? </a:t>
            </a:r>
          </a:p>
          <a:p>
            <a:r>
              <a:rPr lang="en-US" dirty="0" smtClean="0"/>
              <a:t>What are the underlying beliefs and assumptions behind this decision, practice or message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465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does it mean to look through the lenses of racial equity and structural racism?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the Choice Points?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Flint Water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pays?</a:t>
            </a:r>
          </a:p>
          <a:p>
            <a:r>
              <a:rPr lang="en-US" dirty="0" smtClean="0"/>
              <a:t>Who benefits?</a:t>
            </a:r>
          </a:p>
          <a:p>
            <a:r>
              <a:rPr lang="en-US" dirty="0" smtClean="0"/>
              <a:t>Who decides?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this a racial equity issue?</a:t>
            </a:r>
            <a:endParaRPr lang="en-US" dirty="0"/>
          </a:p>
        </p:txBody>
      </p:sp>
      <p:pic>
        <p:nvPicPr>
          <p:cNvPr id="4" name="Picture 3" descr="Screen Shot 2016-02-04 at 6.17.3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695450"/>
            <a:ext cx="4064000" cy="3467100"/>
          </a:xfrm>
          <a:prstGeom prst="rect">
            <a:avLst/>
          </a:prstGeom>
        </p:spPr>
      </p:pic>
      <p:pic>
        <p:nvPicPr>
          <p:cNvPr id="8" name="Picture 7" descr="Screen Shot 2016-02-04 at 6.19.07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5197" y="1983316"/>
            <a:ext cx="3422891" cy="2808817"/>
          </a:xfrm>
          <a:prstGeom prst="rect">
            <a:avLst/>
          </a:prstGeom>
        </p:spPr>
      </p:pic>
      <p:pic>
        <p:nvPicPr>
          <p:cNvPr id="9" name="Picture 8" descr="Screen Shot 2016-02-04 at 6.20.4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335" y="4035424"/>
            <a:ext cx="1561353" cy="151341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sz="2000" dirty="0" smtClean="0"/>
              <a:t>Our methodology is a collaborative concept that is still in development, and is being co-created with contributions that include the following sources:</a:t>
            </a:r>
          </a:p>
          <a:p>
            <a:pPr marL="82296" indent="0">
              <a:buNone/>
            </a:pPr>
            <a:endParaRPr lang="en-US" sz="2000" dirty="0" smtClean="0"/>
          </a:p>
          <a:p>
            <a:r>
              <a:rPr lang="en-US" dirty="0" smtClean="0"/>
              <a:t>DEAL Members and Staff</a:t>
            </a:r>
          </a:p>
          <a:p>
            <a:pPr marL="82296" indent="0">
              <a:buNone/>
            </a:pPr>
            <a:r>
              <a:rPr lang="en-US" sz="1500" dirty="0" smtClean="0"/>
              <a:t>2014-15:</a:t>
            </a:r>
            <a:r>
              <a:rPr lang="en-US" sz="1800" dirty="0" smtClean="0"/>
              <a:t>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://law.wayne.edu/keithcenter/detroit-equity-action-lab/cohort-</a:t>
            </a:r>
            <a:r>
              <a:rPr lang="en-US" sz="1600" dirty="0" smtClean="0">
                <a:hlinkClick r:id="rId2"/>
              </a:rPr>
              <a:t>bios.php</a:t>
            </a:r>
            <a:endParaRPr lang="en-US" sz="1600" dirty="0" smtClean="0"/>
          </a:p>
          <a:p>
            <a:pPr marL="82296" indent="0">
              <a:buNone/>
            </a:pPr>
            <a:r>
              <a:rPr lang="en-US" sz="1600" dirty="0" smtClean="0"/>
              <a:t>2015-16: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://law.wayne.edu/keithcenter/detroit-equity-action-lab/cohort-bios-2015-16.</a:t>
            </a:r>
            <a:r>
              <a:rPr lang="en-US" sz="1600" dirty="0" smtClean="0">
                <a:hlinkClick r:id="rId3"/>
              </a:rPr>
              <a:t>php</a:t>
            </a:r>
            <a:endParaRPr lang="en-US" sz="1600" dirty="0" smtClean="0"/>
          </a:p>
          <a:p>
            <a:r>
              <a:rPr lang="en-US" dirty="0" smtClean="0"/>
              <a:t>Racial Equity Tools</a:t>
            </a:r>
          </a:p>
          <a:p>
            <a:pPr marL="82296" indent="0">
              <a:buNone/>
            </a:pPr>
            <a:r>
              <a:rPr lang="en-US" dirty="0">
                <a:hlinkClick r:id="rId4"/>
              </a:rPr>
              <a:t>http://www.racialequitytools.org/</a:t>
            </a:r>
            <a:r>
              <a:rPr lang="en-US" dirty="0" smtClean="0">
                <a:hlinkClick r:id="rId4"/>
              </a:rPr>
              <a:t>home</a:t>
            </a:r>
            <a:endParaRPr lang="en-US" dirty="0" smtClean="0"/>
          </a:p>
          <a:p>
            <a:r>
              <a:rPr lang="en-US" dirty="0" smtClean="0"/>
              <a:t>CSI: The Center for Social Inclusion</a:t>
            </a:r>
          </a:p>
          <a:p>
            <a:pPr marL="82296" indent="0">
              <a:buNone/>
            </a:pPr>
            <a:r>
              <a:rPr lang="en-US" dirty="0">
                <a:hlinkClick r:id="rId5"/>
              </a:rPr>
              <a:t>http://www.centerforsocialinclusion.org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/>
              <a:t>Race Forward</a:t>
            </a:r>
          </a:p>
          <a:p>
            <a:pPr marL="82296" indent="0">
              <a:buNone/>
            </a:pPr>
            <a:r>
              <a:rPr lang="en-US" dirty="0">
                <a:hlinkClick r:id="rId6"/>
              </a:rPr>
              <a:t>https://www.raceforward.org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82296" indent="0">
              <a:buNone/>
            </a:pPr>
            <a:r>
              <a:rPr lang="en-US" sz="2300" dirty="0" smtClean="0"/>
              <a:t>Especially: “An Introduction to Racial Equity Assessment Tools,” </a:t>
            </a:r>
            <a:r>
              <a:rPr lang="en-US" sz="2300" i="1" dirty="0"/>
              <a:t>available at: </a:t>
            </a:r>
            <a:r>
              <a:rPr lang="en-US" i="1" dirty="0">
                <a:hlinkClick r:id="rId7"/>
              </a:rPr>
              <a:t>http://grenetwork.org/wp/wp-content/uploads/2014/04/An-Introduction-to-Racial-Equity-Assessment-</a:t>
            </a:r>
            <a:r>
              <a:rPr lang="en-US" i="1" dirty="0" smtClean="0">
                <a:hlinkClick r:id="rId7"/>
              </a:rPr>
              <a:t>Tools.pdf</a:t>
            </a:r>
            <a:endParaRPr lang="en-US" i="1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81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racism?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usually think of: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099733" y="2370667"/>
            <a:ext cx="2616935" cy="1823490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/>
              <a:t>Racist Beliefs</a:t>
            </a:r>
            <a:endParaRPr lang="en-US" sz="2000" b="0" kern="1200" dirty="0"/>
          </a:p>
        </p:txBody>
      </p:sp>
      <p:sp>
        <p:nvSpPr>
          <p:cNvPr id="5" name="Freeform 4"/>
          <p:cNvSpPr/>
          <p:nvPr/>
        </p:nvSpPr>
        <p:spPr>
          <a:xfrm>
            <a:off x="5093502" y="2370667"/>
            <a:ext cx="2814365" cy="1823490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/>
              <a:t>Intentionally Racist Actions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</a:t>
            </a:r>
            <a:r>
              <a:rPr lang="en-US" dirty="0" smtClean="0"/>
              <a:t>the DEAL focus</a:t>
            </a:r>
            <a:r>
              <a:rPr lang="en-US" dirty="0" smtClean="0"/>
              <a:t>?: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Systemic Racism--especially Structural Racism</a:t>
            </a:r>
          </a:p>
          <a:p>
            <a:r>
              <a:rPr lang="en-US" dirty="0" smtClean="0"/>
              <a:t>Lack of racial equity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Structural Racism?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29444091"/>
              </p:ext>
            </p:extLst>
          </p:nvPr>
        </p:nvGraphicFramePr>
        <p:xfrm>
          <a:off x="1057060" y="1996413"/>
          <a:ext cx="2521774" cy="3837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eft Arrow Callout 7"/>
          <p:cNvSpPr/>
          <p:nvPr/>
        </p:nvSpPr>
        <p:spPr>
          <a:xfrm>
            <a:off x="4102379" y="1417638"/>
            <a:ext cx="4584421" cy="2211004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i="1" dirty="0"/>
              <a:t>Societal Level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Can be intentional 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BUT </a:t>
            </a:r>
            <a:r>
              <a:rPr lang="en-US" dirty="0"/>
              <a:t>o</a:t>
            </a:r>
            <a:r>
              <a:rPr lang="en-US" dirty="0" smtClean="0"/>
              <a:t>ften unintentional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Does NOT require </a:t>
            </a:r>
            <a:r>
              <a:rPr lang="en-US" dirty="0"/>
              <a:t>i</a:t>
            </a:r>
            <a:r>
              <a:rPr lang="en-US" dirty="0" smtClean="0"/>
              <a:t>ntention to perpetuate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DOES require intention to interrupt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29444091"/>
              </p:ext>
            </p:extLst>
          </p:nvPr>
        </p:nvGraphicFramePr>
        <p:xfrm>
          <a:off x="400638" y="1337733"/>
          <a:ext cx="2521774" cy="3837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2922412" y="2493190"/>
            <a:ext cx="3127688" cy="1227181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smtClean="0"/>
              <a:t>Lead to: </a:t>
            </a:r>
            <a:endParaRPr lang="en-US" sz="2400" b="1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6595544" y="1661340"/>
            <a:ext cx="2155829" cy="914400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Racially Inequitable Outcomes</a:t>
            </a:r>
            <a:endParaRPr lang="en-US" dirty="0"/>
          </a:p>
        </p:txBody>
      </p:sp>
      <p:pic>
        <p:nvPicPr>
          <p:cNvPr id="9" name="Picture 8" descr="Screen Shot 2016-02-04 at 5.23.17 PM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5544" y="2493190"/>
            <a:ext cx="2321585" cy="1227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rved Up Arrow 22"/>
          <p:cNvSpPr/>
          <p:nvPr/>
        </p:nvSpPr>
        <p:spPr>
          <a:xfrm rot="608581">
            <a:off x="4304710" y="5999492"/>
            <a:ext cx="2418194" cy="650664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 rot="12414614" flipV="1">
            <a:off x="157341" y="5055706"/>
            <a:ext cx="2895763" cy="701188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5088148"/>
              </p:ext>
            </p:extLst>
          </p:nvPr>
        </p:nvGraphicFramePr>
        <p:xfrm>
          <a:off x="328927" y="575593"/>
          <a:ext cx="2521774" cy="3837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8"/>
          <p:cNvGrpSpPr/>
          <p:nvPr/>
        </p:nvGrpSpPr>
        <p:grpSpPr>
          <a:xfrm>
            <a:off x="2953492" y="3599736"/>
            <a:ext cx="5913833" cy="2372421"/>
            <a:chOff x="2032545" y="2066820"/>
            <a:chExt cx="8126909" cy="2799833"/>
          </a:xfrm>
        </p:grpSpPr>
        <p:sp>
          <p:nvSpPr>
            <p:cNvPr id="10" name="Freeform 9"/>
            <p:cNvSpPr/>
            <p:nvPr/>
          </p:nvSpPr>
          <p:spPr>
            <a:xfrm>
              <a:off x="6096000" y="3179489"/>
              <a:ext cx="2875309" cy="49902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9510"/>
                  </a:lnTo>
                  <a:lnTo>
                    <a:pt x="2875309" y="249510"/>
                  </a:lnTo>
                  <a:lnTo>
                    <a:pt x="2875309" y="49902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050280" y="3179489"/>
              <a:ext cx="91440" cy="49902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9902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3220690" y="3179489"/>
              <a:ext cx="2875309" cy="49902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75309" y="0"/>
                  </a:moveTo>
                  <a:lnTo>
                    <a:pt x="2875309" y="249510"/>
                  </a:lnTo>
                  <a:lnTo>
                    <a:pt x="0" y="249510"/>
                  </a:lnTo>
                  <a:lnTo>
                    <a:pt x="0" y="49902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4942411" y="2066820"/>
              <a:ext cx="2137670" cy="1188144"/>
            </a:xfrm>
            <a:custGeom>
              <a:avLst/>
              <a:gdLst>
                <a:gd name="connsiteX0" fmla="*/ 0 w 4864239"/>
                <a:gd name="connsiteY0" fmla="*/ 0 h 1188144"/>
                <a:gd name="connsiteX1" fmla="*/ 4864239 w 4864239"/>
                <a:gd name="connsiteY1" fmla="*/ 0 h 1188144"/>
                <a:gd name="connsiteX2" fmla="*/ 4864239 w 4864239"/>
                <a:gd name="connsiteY2" fmla="*/ 1188144 h 1188144"/>
                <a:gd name="connsiteX3" fmla="*/ 0 w 4864239"/>
                <a:gd name="connsiteY3" fmla="*/ 1188144 h 1188144"/>
                <a:gd name="connsiteX4" fmla="*/ 0 w 486423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64239" h="1188144">
                  <a:moveTo>
                    <a:pt x="0" y="0"/>
                  </a:moveTo>
                  <a:lnTo>
                    <a:pt x="4864239" y="0"/>
                  </a:lnTo>
                  <a:lnTo>
                    <a:pt x="486423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Individual Racism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32545" y="3678509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/>
                <a:t>Implicit Bias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kern="1200" dirty="0" smtClean="0"/>
                <a:t>(unintentional, subconscious)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89023" y="3678509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/>
                <a:t>Individual Racism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/>
                <a:t>(beliefs)</a:t>
              </a:r>
              <a:endParaRPr lang="en-US" sz="2000" b="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783165" y="3678509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/>
                <a:t>Interpersonal Racism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/>
                <a:t>(actions)</a:t>
              </a:r>
              <a:endParaRPr lang="en-US" sz="2000" b="0" kern="1200" dirty="0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2953492" y="3393349"/>
            <a:ext cx="1969173" cy="1227181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/>
              <a:t>Beliefs Internalized, Lead  </a:t>
            </a:r>
            <a:r>
              <a:rPr lang="en-US" sz="1400" b="1" dirty="0"/>
              <a:t>to: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39557" y="4351437"/>
            <a:ext cx="2231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</a:rPr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5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mv="urn:schemas-microsoft-com:mac:vml"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rved Up Arrow 22"/>
          <p:cNvSpPr/>
          <p:nvPr/>
        </p:nvSpPr>
        <p:spPr>
          <a:xfrm rot="608581">
            <a:off x="4304710" y="5999492"/>
            <a:ext cx="2418194" cy="650664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 rot="12414614" flipV="1">
            <a:off x="157341" y="5055706"/>
            <a:ext cx="2895763" cy="701188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5088148"/>
              </p:ext>
            </p:extLst>
          </p:nvPr>
        </p:nvGraphicFramePr>
        <p:xfrm>
          <a:off x="328927" y="575593"/>
          <a:ext cx="2521774" cy="3837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8"/>
          <p:cNvGrpSpPr/>
          <p:nvPr/>
        </p:nvGrpSpPr>
        <p:grpSpPr>
          <a:xfrm>
            <a:off x="2953492" y="3599736"/>
            <a:ext cx="5913833" cy="2372421"/>
            <a:chOff x="2032545" y="2066820"/>
            <a:chExt cx="8126909" cy="2799833"/>
          </a:xfrm>
        </p:grpSpPr>
        <p:sp>
          <p:nvSpPr>
            <p:cNvPr id="10" name="Freeform 9"/>
            <p:cNvSpPr/>
            <p:nvPr/>
          </p:nvSpPr>
          <p:spPr>
            <a:xfrm>
              <a:off x="6096000" y="3179489"/>
              <a:ext cx="2875309" cy="49902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9510"/>
                  </a:lnTo>
                  <a:lnTo>
                    <a:pt x="2875309" y="249510"/>
                  </a:lnTo>
                  <a:lnTo>
                    <a:pt x="2875309" y="49902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050280" y="3179489"/>
              <a:ext cx="91440" cy="49902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9902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3220690" y="3179489"/>
              <a:ext cx="2875309" cy="49902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75309" y="0"/>
                  </a:moveTo>
                  <a:lnTo>
                    <a:pt x="2875309" y="249510"/>
                  </a:lnTo>
                  <a:lnTo>
                    <a:pt x="0" y="249510"/>
                  </a:lnTo>
                  <a:lnTo>
                    <a:pt x="0" y="49902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4942411" y="2066820"/>
              <a:ext cx="2137670" cy="1188144"/>
            </a:xfrm>
            <a:custGeom>
              <a:avLst/>
              <a:gdLst>
                <a:gd name="connsiteX0" fmla="*/ 0 w 4864239"/>
                <a:gd name="connsiteY0" fmla="*/ 0 h 1188144"/>
                <a:gd name="connsiteX1" fmla="*/ 4864239 w 4864239"/>
                <a:gd name="connsiteY1" fmla="*/ 0 h 1188144"/>
                <a:gd name="connsiteX2" fmla="*/ 4864239 w 4864239"/>
                <a:gd name="connsiteY2" fmla="*/ 1188144 h 1188144"/>
                <a:gd name="connsiteX3" fmla="*/ 0 w 4864239"/>
                <a:gd name="connsiteY3" fmla="*/ 1188144 h 1188144"/>
                <a:gd name="connsiteX4" fmla="*/ 0 w 486423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64239" h="1188144">
                  <a:moveTo>
                    <a:pt x="0" y="0"/>
                  </a:moveTo>
                  <a:lnTo>
                    <a:pt x="4864239" y="0"/>
                  </a:lnTo>
                  <a:lnTo>
                    <a:pt x="486423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Individual Racism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32545" y="3678509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/>
                <a:t>Implicit Bias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kern="1200" dirty="0" smtClean="0"/>
                <a:t>(unintentional, subconscious)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89023" y="3678509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/>
                <a:t>Individual Racism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/>
                <a:t>(beliefs)</a:t>
              </a:r>
              <a:endParaRPr lang="en-US" sz="2000" b="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783165" y="3678509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/>
                <a:t>Interpersonal Racism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/>
                <a:t>(actions)</a:t>
              </a:r>
              <a:endParaRPr lang="en-US" sz="2000" b="0" kern="1200" dirty="0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2953492" y="3393349"/>
            <a:ext cx="1969173" cy="1227181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/>
              <a:t>Beliefs Internalized, Lead  </a:t>
            </a:r>
            <a:r>
              <a:rPr lang="en-US" sz="1400" b="1" dirty="0"/>
              <a:t>to: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39557" y="4351437"/>
            <a:ext cx="2231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</a:rPr>
              <a:t>, 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2032766" y="1880643"/>
            <a:ext cx="4728534" cy="1227181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/>
              <a:t>Beliefs inform processes and actions, leading  to </a:t>
            </a:r>
            <a:endParaRPr lang="en-US" sz="1400" b="1" dirty="0"/>
          </a:p>
        </p:txBody>
      </p:sp>
      <p:sp>
        <p:nvSpPr>
          <p:cNvPr id="24" name="Snip Diagonal Corner Rectangle 23"/>
          <p:cNvSpPr/>
          <p:nvPr/>
        </p:nvSpPr>
        <p:spPr>
          <a:xfrm>
            <a:off x="6761300" y="1047750"/>
            <a:ext cx="2155829" cy="914400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Racially Inequitable Outcomes</a:t>
            </a:r>
            <a:endParaRPr lang="en-US" dirty="0"/>
          </a:p>
        </p:txBody>
      </p:sp>
      <p:pic>
        <p:nvPicPr>
          <p:cNvPr id="25" name="Picture 24" descr="Screen Shot 2016-02-04 at 5.23.17 PM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1300" y="1879600"/>
            <a:ext cx="2321585" cy="1227181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586993" y="353343"/>
            <a:ext cx="3593674" cy="6944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/>
              <a:t>Systemic Racism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3325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mv="urn:schemas-microsoft-com:mac:vml"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5583</TotalTime>
  <Words>784</Words>
  <Application>Microsoft Macintosh PowerPoint</Application>
  <PresentationFormat>On-screen Show (4:3)</PresentationFormat>
  <Paragraphs>130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Developing a DEAL Methodology:</vt:lpstr>
      <vt:lpstr>  What does it mean to look through the lenses of racial equity and structural racism?</vt:lpstr>
      <vt:lpstr>What is racism?</vt:lpstr>
      <vt:lpstr>We usually think of:</vt:lpstr>
      <vt:lpstr>Where is the DEAL focus?:</vt:lpstr>
      <vt:lpstr>What is Structural Racism?</vt:lpstr>
      <vt:lpstr>PowerPoint Presentation</vt:lpstr>
      <vt:lpstr>PowerPoint Presentation</vt:lpstr>
      <vt:lpstr>PowerPoint Presentation</vt:lpstr>
      <vt:lpstr>What is Racial Equity?</vt:lpstr>
      <vt:lpstr>Racial Equity is an outcome and a process </vt:lpstr>
      <vt:lpstr>Racial Equity vs. Discrimination</vt:lpstr>
      <vt:lpstr>How can we undo racism?</vt:lpstr>
      <vt:lpstr>What are Choice Points?</vt:lpstr>
      <vt:lpstr>Assessing Choice Points to Reduce Structural Racism</vt:lpstr>
      <vt:lpstr>Looking through the Lens: Questions We Use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Application: Flint Water Crisis</vt:lpstr>
      <vt:lpstr>Why is this a racial equity issue?</vt:lpstr>
      <vt:lpstr>Questions?</vt:lpstr>
      <vt:lpstr>Sources and Resources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DEAL Methodology:</dc:title>
  <dc:creator>eliza perez-ollin</dc:creator>
  <cp:lastModifiedBy>eliza qualls perez-ollin</cp:lastModifiedBy>
  <cp:revision>15</cp:revision>
  <cp:lastPrinted>2016-02-01T12:41:42Z</cp:lastPrinted>
  <dcterms:created xsi:type="dcterms:W3CDTF">2016-02-04T22:00:12Z</dcterms:created>
  <dcterms:modified xsi:type="dcterms:W3CDTF">2016-02-08T22:21:38Z</dcterms:modified>
</cp:coreProperties>
</file>